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27.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8.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9"/>
  </p:notesMasterIdLst>
  <p:sldIdLst>
    <p:sldId id="262" r:id="rId5"/>
    <p:sldId id="263" r:id="rId6"/>
    <p:sldId id="264" r:id="rId7"/>
    <p:sldId id="265" r:id="rId8"/>
    <p:sldId id="259" r:id="rId9"/>
    <p:sldId id="411" r:id="rId10"/>
    <p:sldId id="311" r:id="rId11"/>
    <p:sldId id="271" r:id="rId12"/>
    <p:sldId id="267" r:id="rId13"/>
    <p:sldId id="268" r:id="rId14"/>
    <p:sldId id="374" r:id="rId15"/>
    <p:sldId id="269" r:id="rId16"/>
    <p:sldId id="414" r:id="rId17"/>
    <p:sldId id="272" r:id="rId18"/>
    <p:sldId id="270" r:id="rId19"/>
    <p:sldId id="273" r:id="rId20"/>
    <p:sldId id="375" r:id="rId21"/>
    <p:sldId id="376" r:id="rId22"/>
    <p:sldId id="377" r:id="rId23"/>
    <p:sldId id="275" r:id="rId24"/>
    <p:sldId id="276" r:id="rId25"/>
    <p:sldId id="277" r:id="rId26"/>
    <p:sldId id="378" r:id="rId27"/>
    <p:sldId id="379" r:id="rId28"/>
    <p:sldId id="380" r:id="rId29"/>
    <p:sldId id="381" r:id="rId30"/>
    <p:sldId id="382" r:id="rId31"/>
    <p:sldId id="279" r:id="rId32"/>
    <p:sldId id="280" r:id="rId33"/>
    <p:sldId id="383" r:id="rId34"/>
    <p:sldId id="283" r:id="rId35"/>
    <p:sldId id="384" r:id="rId36"/>
    <p:sldId id="281" r:id="rId37"/>
    <p:sldId id="282" r:id="rId38"/>
    <p:sldId id="289" r:id="rId39"/>
    <p:sldId id="415" r:id="rId40"/>
    <p:sldId id="373" r:id="rId41"/>
    <p:sldId id="313" r:id="rId42"/>
    <p:sldId id="385" r:id="rId43"/>
    <p:sldId id="315" r:id="rId44"/>
    <p:sldId id="316" r:id="rId45"/>
    <p:sldId id="317" r:id="rId46"/>
    <p:sldId id="387" r:id="rId47"/>
    <p:sldId id="388" r:id="rId48"/>
    <p:sldId id="386" r:id="rId49"/>
    <p:sldId id="318" r:id="rId50"/>
    <p:sldId id="389" r:id="rId51"/>
    <p:sldId id="390" r:id="rId52"/>
    <p:sldId id="391" r:id="rId53"/>
    <p:sldId id="319" r:id="rId54"/>
    <p:sldId id="392" r:id="rId55"/>
    <p:sldId id="393" r:id="rId56"/>
    <p:sldId id="395" r:id="rId57"/>
    <p:sldId id="320" r:id="rId58"/>
    <p:sldId id="394" r:id="rId59"/>
    <p:sldId id="416" r:id="rId60"/>
    <p:sldId id="396" r:id="rId61"/>
    <p:sldId id="321" r:id="rId62"/>
    <p:sldId id="322" r:id="rId63"/>
    <p:sldId id="312" r:id="rId64"/>
    <p:sldId id="290" r:id="rId65"/>
    <p:sldId id="399" r:id="rId66"/>
    <p:sldId id="400" r:id="rId67"/>
    <p:sldId id="401" r:id="rId68"/>
    <p:sldId id="323" r:id="rId69"/>
    <p:sldId id="324" r:id="rId70"/>
    <p:sldId id="402" r:id="rId71"/>
    <p:sldId id="293" r:id="rId72"/>
    <p:sldId id="294" r:id="rId73"/>
    <p:sldId id="403" r:id="rId74"/>
    <p:sldId id="295" r:id="rId75"/>
    <p:sldId id="296" r:id="rId76"/>
    <p:sldId id="417" r:id="rId77"/>
    <p:sldId id="298" r:id="rId78"/>
    <p:sldId id="299" r:id="rId79"/>
    <p:sldId id="300" r:id="rId80"/>
    <p:sldId id="303" r:id="rId81"/>
    <p:sldId id="305" r:id="rId82"/>
    <p:sldId id="306" r:id="rId83"/>
    <p:sldId id="418" r:id="rId84"/>
    <p:sldId id="325" r:id="rId85"/>
    <p:sldId id="326" r:id="rId86"/>
    <p:sldId id="327" r:id="rId87"/>
    <p:sldId id="328" r:id="rId88"/>
    <p:sldId id="330" r:id="rId89"/>
    <p:sldId id="404" r:id="rId90"/>
    <p:sldId id="332" r:id="rId91"/>
    <p:sldId id="405" r:id="rId92"/>
    <p:sldId id="333" r:id="rId93"/>
    <p:sldId id="334" r:id="rId94"/>
    <p:sldId id="344" r:id="rId95"/>
    <p:sldId id="336" r:id="rId96"/>
    <p:sldId id="337" r:id="rId97"/>
    <p:sldId id="338" r:id="rId98"/>
    <p:sldId id="339" r:id="rId99"/>
    <p:sldId id="406" r:id="rId100"/>
    <p:sldId id="407" r:id="rId101"/>
    <p:sldId id="340" r:id="rId102"/>
    <p:sldId id="408" r:id="rId103"/>
    <p:sldId id="341" r:id="rId104"/>
    <p:sldId id="409" r:id="rId105"/>
    <p:sldId id="410" r:id="rId106"/>
    <p:sldId id="342" r:id="rId107"/>
    <p:sldId id="343" r:id="rId108"/>
    <p:sldId id="335" r:id="rId109"/>
    <p:sldId id="345" r:id="rId110"/>
    <p:sldId id="346" r:id="rId111"/>
    <p:sldId id="347" r:id="rId112"/>
    <p:sldId id="412" r:id="rId113"/>
    <p:sldId id="348" r:id="rId114"/>
    <p:sldId id="413" r:id="rId115"/>
    <p:sldId id="349" r:id="rId116"/>
    <p:sldId id="350" r:id="rId117"/>
    <p:sldId id="351" r:id="rId118"/>
    <p:sldId id="352" r:id="rId119"/>
    <p:sldId id="353" r:id="rId120"/>
    <p:sldId id="357" r:id="rId121"/>
    <p:sldId id="355" r:id="rId122"/>
    <p:sldId id="356" r:id="rId123"/>
    <p:sldId id="358" r:id="rId124"/>
    <p:sldId id="359" r:id="rId125"/>
    <p:sldId id="360"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86" d="100"/>
          <a:sy n="86" d="100"/>
        </p:scale>
        <p:origin x="48" y="20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diagrams/_rels/data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D14EBC2-5188-4DF0-BD9E-C79E672EFE49}">
      <dgm:prSet custT="1"/>
      <dgm:spPr/>
      <dgm:t>
        <a:bodyPr/>
        <a:lstStyle/>
        <a:p>
          <a:pPr algn="just"/>
          <a:r>
            <a:rPr lang="en-IE" sz="24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a:r>
            <a:rPr lang="en-IE" sz="24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dirty="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pt>
  </dgm:ptLst>
  <dgm:cxnLst>
    <dgm:cxn modelId="{68F92D09-3B4D-4EA1-A21D-3B590094EEC1}" srcId="{ACAF23D9-7DED-48DB-93E3-8BAB2E933BA7}" destId="{CD14EBC2-5188-4DF0-BD9E-C79E672EFE49}" srcOrd="0" destOrd="0" parTransId="{C2F01192-C364-404D-992E-A5A4A83C9F36}" sibTransId="{8BDA47F3-7D37-4577-9284-0759CAD9709F}"/>
    <dgm:cxn modelId="{8A781B41-336A-4CF5-B195-CF507DB4B0EC}" type="presOf" srcId="{FBAE665E-7C46-44B4-94CD-504D67DB1563}" destId="{1915450C-E28B-4E4C-B3D7-E2AD6947E6CA}" srcOrd="0" destOrd="0" presId="urn:microsoft.com/office/officeart/2005/8/layout/process4"/>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6A9C97D4-665F-4FC1-9364-A31C934EB2BF}" srcId="{ACAF23D9-7DED-48DB-93E3-8BAB2E933BA7}" destId="{FBAE665E-7C46-44B4-94CD-504D67DB1563}" srcOrd="1" destOrd="0" parTransId="{8CC7CCE3-C4DF-4BC5-BD10-60F1E9ED73B4}" sibTransId="{488B15A0-F34F-461C-A5BE-34ADE8BD7CE3}"/>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dirty="0"/>
            <a:t>Students rewrote a story from the perspective of a character other than the narrator. Yes, Students used the original story but were not instructed how to complete this task.</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dirty="0"/>
            <a:t>Students learned about pedestrian safety by studying a map showing bus stops and pedestrian crossings. No, 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0E34BF-3904-4069-8DA1-CB8679EECEF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B6271E6-8F82-4788-B3E7-B75F8D5D05B7}">
      <dgm:prSet/>
      <dgm:spPr/>
      <dgm:t>
        <a:bodyPr/>
        <a:lstStyle/>
        <a:p>
          <a:r>
            <a:rPr lang="en-IE" b="1"/>
            <a:t>Innovation</a:t>
          </a:r>
          <a:r>
            <a:rPr lang="en-IE"/>
            <a:t> requires </a:t>
          </a:r>
          <a:r>
            <a:rPr lang="en-IE" b="1"/>
            <a:t>putting students’ ideas or solutions into practice in the real world</a:t>
          </a:r>
          <a:r>
            <a:rPr lang="en-IE"/>
            <a:t>. For example, it is innovation if students design and build a community garden on the grounds of their school; just designing the garden is NOT innovation.</a:t>
          </a:r>
          <a:endParaRPr lang="en-US"/>
        </a:p>
      </dgm:t>
    </dgm:pt>
    <dgm:pt modelId="{16F92651-AA0C-4B78-95A5-BE64E6056F03}" type="parTrans" cxnId="{33E40051-5ED9-4CDB-A780-69411B2C23FC}">
      <dgm:prSet/>
      <dgm:spPr/>
      <dgm:t>
        <a:bodyPr/>
        <a:lstStyle/>
        <a:p>
          <a:endParaRPr lang="en-US"/>
        </a:p>
      </dgm:t>
    </dgm:pt>
    <dgm:pt modelId="{629EA06F-56F3-463B-9BDF-CB54349B7538}" type="sibTrans" cxnId="{33E40051-5ED9-4CDB-A780-69411B2C23FC}">
      <dgm:prSet/>
      <dgm:spPr/>
      <dgm:t>
        <a:bodyPr/>
        <a:lstStyle/>
        <a:p>
          <a:endParaRPr lang="en-US"/>
        </a:p>
      </dgm:t>
    </dgm:pt>
    <dgm:pt modelId="{1DF07D9C-F9B8-430B-9FE2-8C80C85C9761}">
      <dgm:prSet/>
      <dgm:spPr/>
      <dgm:t>
        <a:bodyPr/>
        <a:lstStyle/>
        <a:p>
          <a:r>
            <a:rPr lang="en-IE"/>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a:p>
      </dgm:t>
    </dgm:pt>
    <dgm:pt modelId="{0BC25231-83EC-41E8-B812-89C3CBF54C4B}" type="parTrans" cxnId="{6510B6C1-C3DC-468C-9128-3D2F60396105}">
      <dgm:prSet/>
      <dgm:spPr/>
      <dgm:t>
        <a:bodyPr/>
        <a:lstStyle/>
        <a:p>
          <a:endParaRPr lang="en-US"/>
        </a:p>
      </dgm:t>
    </dgm:pt>
    <dgm:pt modelId="{EA6D1B0E-AF54-46D3-B85C-B9E5FC4B1955}" type="sibTrans" cxnId="{6510B6C1-C3DC-468C-9128-3D2F60396105}">
      <dgm:prSet/>
      <dgm:spPr/>
      <dgm:t>
        <a:bodyPr/>
        <a:lstStyle/>
        <a:p>
          <a:endParaRPr lang="en-US"/>
        </a:p>
      </dgm:t>
    </dgm:pt>
    <dgm:pt modelId="{ECDB2F33-7E51-46E5-B0B0-E687F6EAC0C3}" type="pres">
      <dgm:prSet presAssocID="{A30E34BF-3904-4069-8DA1-CB8679EECEFE}" presName="root" presStyleCnt="0">
        <dgm:presLayoutVars>
          <dgm:dir/>
          <dgm:resizeHandles val="exact"/>
        </dgm:presLayoutVars>
      </dgm:prSet>
      <dgm:spPr/>
    </dgm:pt>
    <dgm:pt modelId="{0F3889CF-B2BE-43FD-8702-979D5FF1FE8E}" type="pres">
      <dgm:prSet presAssocID="{A30E34BF-3904-4069-8DA1-CB8679EECEFE}" presName="container" presStyleCnt="0">
        <dgm:presLayoutVars>
          <dgm:dir/>
          <dgm:resizeHandles val="exact"/>
        </dgm:presLayoutVars>
      </dgm:prSet>
      <dgm:spPr/>
    </dgm:pt>
    <dgm:pt modelId="{C35235A2-164A-46BA-B75F-5FB22F26ADF2}" type="pres">
      <dgm:prSet presAssocID="{DB6271E6-8F82-4788-B3E7-B75F8D5D05B7}" presName="compNode" presStyleCnt="0"/>
      <dgm:spPr/>
    </dgm:pt>
    <dgm:pt modelId="{B03AC657-5F23-4339-ACD0-69A58ACAE325}" type="pres">
      <dgm:prSet presAssocID="{DB6271E6-8F82-4788-B3E7-B75F8D5D05B7}" presName="iconBgRect" presStyleLbl="bgShp" presStyleIdx="0" presStyleCnt="2"/>
      <dgm:spPr/>
    </dgm:pt>
    <dgm:pt modelId="{8906CFFB-1084-4F90-A2E1-E65ADBC7A3AB}" type="pres">
      <dgm:prSet presAssocID="{DB6271E6-8F82-4788-B3E7-B75F8D5D0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526C9DE4-E38D-48B6-93B1-D91C366E8D23}" type="pres">
      <dgm:prSet presAssocID="{DB6271E6-8F82-4788-B3E7-B75F8D5D05B7}" presName="spaceRect" presStyleCnt="0"/>
      <dgm:spPr/>
    </dgm:pt>
    <dgm:pt modelId="{EA768718-569A-4927-9922-0EE2399CB499}" type="pres">
      <dgm:prSet presAssocID="{DB6271E6-8F82-4788-B3E7-B75F8D5D05B7}" presName="textRect" presStyleLbl="revTx" presStyleIdx="0" presStyleCnt="2">
        <dgm:presLayoutVars>
          <dgm:chMax val="1"/>
          <dgm:chPref val="1"/>
        </dgm:presLayoutVars>
      </dgm:prSet>
      <dgm:spPr/>
    </dgm:pt>
    <dgm:pt modelId="{9F41781C-1F2D-4DE3-900F-DCD01270CB92}" type="pres">
      <dgm:prSet presAssocID="{629EA06F-56F3-463B-9BDF-CB54349B7538}" presName="sibTrans" presStyleLbl="sibTrans2D1" presStyleIdx="0" presStyleCnt="0"/>
      <dgm:spPr/>
    </dgm:pt>
    <dgm:pt modelId="{5B2C0306-3AEB-4B71-B3B5-94CB8AF7EF81}" type="pres">
      <dgm:prSet presAssocID="{1DF07D9C-F9B8-430B-9FE2-8C80C85C9761}" presName="compNode" presStyleCnt="0"/>
      <dgm:spPr/>
    </dgm:pt>
    <dgm:pt modelId="{A7BEBA96-F740-46C0-B259-6010BC53F198}" type="pres">
      <dgm:prSet presAssocID="{1DF07D9C-F9B8-430B-9FE2-8C80C85C9761}" presName="iconBgRect" presStyleLbl="bgShp" presStyleIdx="1" presStyleCnt="2"/>
      <dgm:spPr/>
    </dgm:pt>
    <dgm:pt modelId="{8DA34D21-65C4-4C25-A36D-BFCCB0F027AE}" type="pres">
      <dgm:prSet presAssocID="{1DF07D9C-F9B8-430B-9FE2-8C80C85C97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6F6A2B9-8673-4844-A860-0557991AD671}" type="pres">
      <dgm:prSet presAssocID="{1DF07D9C-F9B8-430B-9FE2-8C80C85C9761}" presName="spaceRect" presStyleCnt="0"/>
      <dgm:spPr/>
    </dgm:pt>
    <dgm:pt modelId="{C2465718-D186-4632-B2D4-D36E46A94E60}" type="pres">
      <dgm:prSet presAssocID="{1DF07D9C-F9B8-430B-9FE2-8C80C85C9761}" presName="textRect" presStyleLbl="revTx" presStyleIdx="1" presStyleCnt="2">
        <dgm:presLayoutVars>
          <dgm:chMax val="1"/>
          <dgm:chPref val="1"/>
        </dgm:presLayoutVars>
      </dgm:prSet>
      <dgm:spPr/>
    </dgm:pt>
  </dgm:ptLst>
  <dgm:cxnLst>
    <dgm:cxn modelId="{D4F71D6B-05CA-49D4-A62F-42C92427BBAE}" type="presOf" srcId="{629EA06F-56F3-463B-9BDF-CB54349B7538}" destId="{9F41781C-1F2D-4DE3-900F-DCD01270CB92}" srcOrd="0" destOrd="0" presId="urn:microsoft.com/office/officeart/2018/2/layout/IconCircleList"/>
    <dgm:cxn modelId="{33E40051-5ED9-4CDB-A780-69411B2C23FC}" srcId="{A30E34BF-3904-4069-8DA1-CB8679EECEFE}" destId="{DB6271E6-8F82-4788-B3E7-B75F8D5D05B7}" srcOrd="0" destOrd="0" parTransId="{16F92651-AA0C-4B78-95A5-BE64E6056F03}" sibTransId="{629EA06F-56F3-463B-9BDF-CB54349B7538}"/>
    <dgm:cxn modelId="{F7FC93A0-FB51-4F20-A112-6ADA8DD1E876}" type="presOf" srcId="{DB6271E6-8F82-4788-B3E7-B75F8D5D05B7}" destId="{EA768718-569A-4927-9922-0EE2399CB499}" srcOrd="0" destOrd="0" presId="urn:microsoft.com/office/officeart/2018/2/layout/IconCircleList"/>
    <dgm:cxn modelId="{71315FA2-1DF8-45E7-B64B-720FE0AF7CB5}" type="presOf" srcId="{1DF07D9C-F9B8-430B-9FE2-8C80C85C9761}" destId="{C2465718-D186-4632-B2D4-D36E46A94E60}" srcOrd="0" destOrd="0" presId="urn:microsoft.com/office/officeart/2018/2/layout/IconCircleList"/>
    <dgm:cxn modelId="{309F0ABD-8353-4686-AEA7-647C10E5E73B}" type="presOf" srcId="{A30E34BF-3904-4069-8DA1-CB8679EECEFE}" destId="{ECDB2F33-7E51-46E5-B0B0-E687F6EAC0C3}" srcOrd="0" destOrd="0" presId="urn:microsoft.com/office/officeart/2018/2/layout/IconCircleList"/>
    <dgm:cxn modelId="{6510B6C1-C3DC-468C-9128-3D2F60396105}" srcId="{A30E34BF-3904-4069-8DA1-CB8679EECEFE}" destId="{1DF07D9C-F9B8-430B-9FE2-8C80C85C9761}" srcOrd="1" destOrd="0" parTransId="{0BC25231-83EC-41E8-B812-89C3CBF54C4B}" sibTransId="{EA6D1B0E-AF54-46D3-B85C-B9E5FC4B1955}"/>
    <dgm:cxn modelId="{35D436C4-EB39-416D-A1EF-8D5FDD28A8DC}" type="presParOf" srcId="{ECDB2F33-7E51-46E5-B0B0-E687F6EAC0C3}" destId="{0F3889CF-B2BE-43FD-8702-979D5FF1FE8E}" srcOrd="0" destOrd="0" presId="urn:microsoft.com/office/officeart/2018/2/layout/IconCircleList"/>
    <dgm:cxn modelId="{4F07E5D0-3EE2-4632-BA09-B6A792A2EC18}" type="presParOf" srcId="{0F3889CF-B2BE-43FD-8702-979D5FF1FE8E}" destId="{C35235A2-164A-46BA-B75F-5FB22F26ADF2}" srcOrd="0" destOrd="0" presId="urn:microsoft.com/office/officeart/2018/2/layout/IconCircleList"/>
    <dgm:cxn modelId="{EC2EA4D2-AD74-41D4-ADAE-4ABD4E2FAFBB}" type="presParOf" srcId="{C35235A2-164A-46BA-B75F-5FB22F26ADF2}" destId="{B03AC657-5F23-4339-ACD0-69A58ACAE325}" srcOrd="0" destOrd="0" presId="urn:microsoft.com/office/officeart/2018/2/layout/IconCircleList"/>
    <dgm:cxn modelId="{3BCC0E9A-555B-4DAA-B99C-167B56467B23}" type="presParOf" srcId="{C35235A2-164A-46BA-B75F-5FB22F26ADF2}" destId="{8906CFFB-1084-4F90-A2E1-E65ADBC7A3AB}" srcOrd="1" destOrd="0" presId="urn:microsoft.com/office/officeart/2018/2/layout/IconCircleList"/>
    <dgm:cxn modelId="{1ECE1D96-E75C-4884-BBF1-7EE297245371}" type="presParOf" srcId="{C35235A2-164A-46BA-B75F-5FB22F26ADF2}" destId="{526C9DE4-E38D-48B6-93B1-D91C366E8D23}" srcOrd="2" destOrd="0" presId="urn:microsoft.com/office/officeart/2018/2/layout/IconCircleList"/>
    <dgm:cxn modelId="{DBE467A1-51E8-4CCC-901D-356431191C5E}" type="presParOf" srcId="{C35235A2-164A-46BA-B75F-5FB22F26ADF2}" destId="{EA768718-569A-4927-9922-0EE2399CB499}" srcOrd="3" destOrd="0" presId="urn:microsoft.com/office/officeart/2018/2/layout/IconCircleList"/>
    <dgm:cxn modelId="{01B8DDC4-05AF-4699-9FAA-8F7F8E60337D}" type="presParOf" srcId="{0F3889CF-B2BE-43FD-8702-979D5FF1FE8E}" destId="{9F41781C-1F2D-4DE3-900F-DCD01270CB92}" srcOrd="1" destOrd="0" presId="urn:microsoft.com/office/officeart/2018/2/layout/IconCircleList"/>
    <dgm:cxn modelId="{EC231A48-5C07-47D9-985C-DB481D64B2AD}" type="presParOf" srcId="{0F3889CF-B2BE-43FD-8702-979D5FF1FE8E}" destId="{5B2C0306-3AEB-4B71-B3B5-94CB8AF7EF81}" srcOrd="2" destOrd="0" presId="urn:microsoft.com/office/officeart/2018/2/layout/IconCircleList"/>
    <dgm:cxn modelId="{5935141C-6EAF-4069-93A8-C56F2624A05D}" type="presParOf" srcId="{5B2C0306-3AEB-4B71-B3B5-94CB8AF7EF81}" destId="{A7BEBA96-F740-46C0-B259-6010BC53F198}" srcOrd="0" destOrd="0" presId="urn:microsoft.com/office/officeart/2018/2/layout/IconCircleList"/>
    <dgm:cxn modelId="{9BDF4655-06D6-4798-9D47-743917BCDAE0}" type="presParOf" srcId="{5B2C0306-3AEB-4B71-B3B5-94CB8AF7EF81}" destId="{8DA34D21-65C4-4C25-A36D-BFCCB0F027AE}" srcOrd="1" destOrd="0" presId="urn:microsoft.com/office/officeart/2018/2/layout/IconCircleList"/>
    <dgm:cxn modelId="{A6F82991-7DC1-4C7E-8B40-C87EE58EBE48}" type="presParOf" srcId="{5B2C0306-3AEB-4B71-B3B5-94CB8AF7EF81}" destId="{A6F6A2B9-8673-4844-A860-0557991AD671}" srcOrd="2" destOrd="0" presId="urn:microsoft.com/office/officeart/2018/2/layout/IconCircleList"/>
    <dgm:cxn modelId="{20164604-F715-4E9A-9C86-18DA3FE84111}" type="presParOf" srcId="{5B2C0306-3AEB-4B71-B3B5-94CB8AF7EF81}" destId="{C2465718-D186-4632-B2D4-D36E46A94E6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6D9246-ED6B-42CC-AF91-FBC2B56C8E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50CF591-2812-4E0B-A340-C54F6D084D17}">
      <dgm:prSet/>
      <dgm:spPr/>
      <dgm:t>
        <a:bodyPr/>
        <a:lstStyle/>
        <a:p>
          <a:r>
            <a:rPr lang="en-IE"/>
            <a:t>Innovation also </a:t>
          </a:r>
          <a:r>
            <a:rPr lang="en-IE" b="1"/>
            <a:t>benefits people other than the student</a:t>
          </a:r>
          <a:r>
            <a:rPr lang="en-IE"/>
            <a:t>; it has value beyond meeting the requirements of a classroom exercise. The town s' people who tend the new garden in the public park and the teenagers who attend the rewritten Shakespeare play benefit from students’ efforts, for example.</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FB9FC3B1-06A9-4E1D-9D0A-81B27E2BA368}" type="pres">
      <dgm:prSet presAssocID="{986D9246-ED6B-42CC-AF91-FBC2B56C8EA9}" presName="linear" presStyleCnt="0">
        <dgm:presLayoutVars>
          <dgm:animLvl val="lvl"/>
          <dgm:resizeHandles val="exact"/>
        </dgm:presLayoutVars>
      </dgm:prSet>
      <dgm:spPr/>
    </dgm:pt>
    <dgm:pt modelId="{3483016A-9297-464F-8166-4E30BBFE29CC}" type="pres">
      <dgm:prSet presAssocID="{C50CF591-2812-4E0B-A340-C54F6D084D17}" presName="parentText" presStyleLbl="node1" presStyleIdx="0" presStyleCnt="2">
        <dgm:presLayoutVars>
          <dgm:chMax val="0"/>
          <dgm:bulletEnabled val="1"/>
        </dgm:presLayoutVars>
      </dgm:prSet>
      <dgm:spPr/>
    </dgm:pt>
    <dgm:pt modelId="{3C3E6259-8D9B-479C-897F-498263A30107}" type="pres">
      <dgm:prSet presAssocID="{146C87F9-75E5-4C9A-AD96-695E413612D1}" presName="spacer" presStyleCnt="0"/>
      <dgm:spPr/>
    </dgm:pt>
    <dgm:pt modelId="{2A7C2CC2-9555-425C-B8CA-9BC95A62FB7F}" type="pres">
      <dgm:prSet presAssocID="{F2B0048E-1D7B-4F02-BAFF-46C4CD1358CE}" presName="parentText" presStyleLbl="node1" presStyleIdx="1" presStyleCnt="2">
        <dgm:presLayoutVars>
          <dgm:chMax val="0"/>
          <dgm:bulletEnabled val="1"/>
        </dgm:presLayoutVars>
      </dgm:prSet>
      <dgm:spPr/>
    </dgm:pt>
  </dgm:ptLst>
  <dgm:cxnLst>
    <dgm:cxn modelId="{317D7B04-76EC-47C1-B3EA-6C5C4A427725}" type="presOf" srcId="{F2B0048E-1D7B-4F02-BAFF-46C4CD1358CE}" destId="{2A7C2CC2-9555-425C-B8CA-9BC95A62FB7F}" srcOrd="0" destOrd="0" presId="urn:microsoft.com/office/officeart/2005/8/layout/vList2"/>
    <dgm:cxn modelId="{E6237822-D851-4464-9ED6-1676BF91F615}" type="presOf" srcId="{986D9246-ED6B-42CC-AF91-FBC2B56C8EA9}" destId="{FB9FC3B1-06A9-4E1D-9D0A-81B27E2BA368}" srcOrd="0" destOrd="0" presId="urn:microsoft.com/office/officeart/2005/8/layout/vList2"/>
    <dgm:cxn modelId="{3FF78B70-EE46-4810-8034-1D2697D0F90A}" type="presOf" srcId="{C50CF591-2812-4E0B-A340-C54F6D084D17}" destId="{3483016A-9297-464F-8166-4E30BBFE29CC}" srcOrd="0" destOrd="0" presId="urn:microsoft.com/office/officeart/2005/8/layout/vList2"/>
    <dgm:cxn modelId="{8A79B4D9-BEFB-4CF7-AA5C-A5F6F9361215}" srcId="{986D9246-ED6B-42CC-AF91-FBC2B56C8EA9}" destId="{F2B0048E-1D7B-4F02-BAFF-46C4CD1358CE}" srcOrd="1" destOrd="0" parTransId="{65A51335-20F1-4B78-BF1C-CDDF67131167}" sibTransId="{04D971B0-65AE-4B25-B47B-E94F9BDAA137}"/>
    <dgm:cxn modelId="{CC898CF7-762E-44E7-927D-46D0CD816666}" srcId="{986D9246-ED6B-42CC-AF91-FBC2B56C8EA9}" destId="{C50CF591-2812-4E0B-A340-C54F6D084D17}" srcOrd="0" destOrd="0" parTransId="{3BD6F34B-13F5-41CA-9379-4EE1C464FCD3}" sibTransId="{146C87F9-75E5-4C9A-AD96-695E413612D1}"/>
    <dgm:cxn modelId="{12D6ED09-4963-41CA-90A8-613F780DE3A3}" type="presParOf" srcId="{FB9FC3B1-06A9-4E1D-9D0A-81B27E2BA368}" destId="{3483016A-9297-464F-8166-4E30BBFE29CC}" srcOrd="0" destOrd="0" presId="urn:microsoft.com/office/officeart/2005/8/layout/vList2"/>
    <dgm:cxn modelId="{3F5F81B8-B1F5-487D-AB42-57E98D51D026}" type="presParOf" srcId="{FB9FC3B1-06A9-4E1D-9D0A-81B27E2BA368}" destId="{3C3E6259-8D9B-479C-897F-498263A30107}" srcOrd="1" destOrd="0" presId="urn:microsoft.com/office/officeart/2005/8/layout/vList2"/>
    <dgm:cxn modelId="{5D177CF4-CEAB-41A5-9CC1-FAEDFD12B85F}" type="presParOf" srcId="{FB9FC3B1-06A9-4E1D-9D0A-81B27E2BA368}" destId="{2A7C2CC2-9555-425C-B8CA-9BC95A62FB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dirty="0"/>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dirty="0"/>
            <a:t>It is considered ICT use if the students </a:t>
          </a:r>
          <a:r>
            <a:rPr lang="en-IE" b="1" dirty="0"/>
            <a:t>are required</a:t>
          </a:r>
          <a:r>
            <a:rPr lang="en-IE" dirty="0"/>
            <a:t> to use ICT or </a:t>
          </a:r>
          <a:r>
            <a:rPr lang="en-IE" b="1" dirty="0"/>
            <a:t>can use ICT</a:t>
          </a:r>
          <a:r>
            <a:rPr lang="en-IE" dirty="0"/>
            <a:t> to complete an activity.</a:t>
          </a:r>
          <a:endParaRPr lang="en-US" dirty="0"/>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pt>
  </dgm:ptLst>
  <dgm:cxnLst>
    <dgm:cxn modelId="{3FB51901-C8A3-4504-BCC3-84ABC7465321}" type="presOf" srcId="{3F9B33C0-B184-4E78-8386-700FA2995707}" destId="{17F9AE55-063C-42DD-8DFF-9D0406F407C8}" srcOrd="0" destOrd="0" presId="urn:microsoft.com/office/officeart/2005/8/layout/process4"/>
    <dgm:cxn modelId="{F3BD6004-02AA-4A71-8CCE-76A8C974B2B7}" srcId="{B82154E0-2E5E-4EEF-AD70-45A19A46C957}" destId="{24F06408-81BD-4A5A-919E-DE1E77D613F4}" srcOrd="0" destOrd="0" parTransId="{5A36CC66-9C2D-4976-B25E-B399EAF152DF}" sibTransId="{7150DCE4-BCFD-479C-861F-CA49BBCE8BF7}"/>
    <dgm:cxn modelId="{84821333-DE27-4D3B-9BBF-FE24655CE044}" type="presOf" srcId="{24F06408-81BD-4A5A-919E-DE1E77D613F4}" destId="{04EBCE93-468F-4299-8745-2883F621CB69}" srcOrd="0" destOrd="0" presId="urn:microsoft.com/office/officeart/2005/8/layout/process4"/>
    <dgm:cxn modelId="{3EAAFD65-C8EE-4403-B4AC-998C80AF0EC1}" type="presOf" srcId="{B82154E0-2E5E-4EEF-AD70-45A19A46C957}" destId="{3F9EB6CE-649D-4235-931C-94D01D59DF25}" srcOrd="0" destOrd="0" presId="urn:microsoft.com/office/officeart/2005/8/layout/process4"/>
    <dgm:cxn modelId="{4F4B6A7D-A74C-4247-BE00-A70B7F073ABD}" type="presOf" srcId="{105E963F-1E72-4A73-8342-2D027871969B}" destId="{A683BF78-FFA2-4996-94D9-892768964D38}" srcOrd="0" destOrd="0" presId="urn:microsoft.com/office/officeart/2005/8/layout/process4"/>
    <dgm:cxn modelId="{1F0B8A8F-AECD-4A35-8480-16B900566127}" srcId="{B82154E0-2E5E-4EEF-AD70-45A19A46C957}" destId="{105E963F-1E72-4A73-8342-2D027871969B}" srcOrd="1" destOrd="0" parTransId="{A16ACCAA-C722-45BC-974D-8291BFB5315C}" sibTransId="{19071174-CED2-421D-A680-315F1A357043}"/>
    <dgm:cxn modelId="{FECF6BAB-BEE8-4CD1-B49E-78FDD1AD6C17}" srcId="{B82154E0-2E5E-4EEF-AD70-45A19A46C957}" destId="{3F9B33C0-B184-4E78-8386-700FA2995707}" srcOrd="2" destOrd="0" parTransId="{C71C332C-D671-436B-92C7-791F13085010}" sibTransId="{ECFA2F11-D11E-46A0-BB43-955CCA2C49A1}"/>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CCBFB35-4EE9-4CBF-A771-FF5F55739D50}">
      <dgm:prSet/>
      <dgm:spPr/>
      <dgm:t>
        <a:bodyPr/>
        <a:lstStyle/>
        <a:p>
          <a:r>
            <a:rPr lang="en-US"/>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r>
            <a:rPr lang="en-US"/>
            <a:t>We often ask students to answer questions such as What? Who? How? and How Much?, when in reality we need to move beyond these questions that typically have one right answer.  </a:t>
          </a: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pt>
    <dgm:pt modelId="{1289FFFC-9308-4103-8F18-A38A263EC1C2}" type="pres">
      <dgm:prSet presAssocID="{E0545656-CBD4-4B5C-B472-7ABC48C4492A}" presName="dummyMaxCanvas" presStyleCnt="0">
        <dgm:presLayoutVars/>
      </dgm:prSet>
      <dgm:spPr/>
    </dgm:pt>
    <dgm:pt modelId="{6DDC4F33-0839-4DA9-A19C-D1F71713A35D}" type="pres">
      <dgm:prSet presAssocID="{E0545656-CBD4-4B5C-B472-7ABC48C4492A}" presName="TwoNodes_1" presStyleLbl="node1" presStyleIdx="0" presStyleCnt="2">
        <dgm:presLayoutVars>
          <dgm:bulletEnabled val="1"/>
        </dgm:presLayoutVars>
      </dgm:prSet>
      <dgm:spPr/>
    </dgm:pt>
    <dgm:pt modelId="{92E10001-9537-451D-91E4-B69B827A4115}" type="pres">
      <dgm:prSet presAssocID="{E0545656-CBD4-4B5C-B472-7ABC48C4492A}" presName="TwoNodes_2" presStyleLbl="node1" presStyleIdx="1" presStyleCnt="2">
        <dgm:presLayoutVars>
          <dgm:bulletEnabled val="1"/>
        </dgm:presLayoutVars>
      </dgm:prSet>
      <dgm:spPr/>
    </dgm:pt>
    <dgm:pt modelId="{4CB070A0-B9FD-4022-A6A4-A7FF9B86DB36}" type="pres">
      <dgm:prSet presAssocID="{E0545656-CBD4-4B5C-B472-7ABC48C4492A}" presName="TwoConn_1-2" presStyleLbl="fgAccFollowNode1" presStyleIdx="0" presStyleCnt="1">
        <dgm:presLayoutVars>
          <dgm:bulletEnabled val="1"/>
        </dgm:presLayoutVars>
      </dgm:prSet>
      <dgm:spPr/>
    </dgm:pt>
    <dgm:pt modelId="{9583DDF0-6B7E-4DFC-91CD-39076D6E37C2}" type="pres">
      <dgm:prSet presAssocID="{E0545656-CBD4-4B5C-B472-7ABC48C4492A}" presName="TwoNodes_1_text" presStyleLbl="node1" presStyleIdx="1" presStyleCnt="2">
        <dgm:presLayoutVars>
          <dgm:bulletEnabled val="1"/>
        </dgm:presLayoutVars>
      </dgm:prSet>
      <dgm:spPr/>
    </dgm:pt>
    <dgm:pt modelId="{0A828BA2-ED1F-4A74-A36E-DDD9BCB0779E}" type="pres">
      <dgm:prSet presAssocID="{E0545656-CBD4-4B5C-B472-7ABC48C4492A}" presName="TwoNodes_2_text" presStyleLbl="node1" presStyleIdx="1" presStyleCnt="2">
        <dgm:presLayoutVars>
          <dgm:bulletEnabled val="1"/>
        </dgm:presLayoutVars>
      </dgm:prSet>
      <dgm:spPr/>
    </dgm:pt>
  </dgm:ptLst>
  <dgm:cxnLst>
    <dgm:cxn modelId="{3907AE50-01DB-4367-8CB3-815150CE07B6}" type="presOf" srcId="{E0545656-CBD4-4B5C-B472-7ABC48C4492A}" destId="{35AAFF2A-D260-4AEC-AB5D-C60632CC3ED9}" srcOrd="0" destOrd="0" presId="urn:microsoft.com/office/officeart/2005/8/layout/vProcess5"/>
    <dgm:cxn modelId="{988F895A-34CD-4B8B-B3E4-6D4F4E962B82}" type="presOf" srcId="{18DC7F24-DE3C-4073-AAFA-7090D266F661}" destId="{0A828BA2-ED1F-4A74-A36E-DDD9BCB0779E}" srcOrd="1" destOrd="0" presId="urn:microsoft.com/office/officeart/2005/8/layout/vProcess5"/>
    <dgm:cxn modelId="{CCCA7194-7727-4C86-8191-616D8F7BF5F1}" type="presOf" srcId="{ACCBFB35-4EE9-4CBF-A771-FF5F55739D50}" destId="{9583DDF0-6B7E-4DFC-91CD-39076D6E37C2}" srcOrd="1" destOrd="0" presId="urn:microsoft.com/office/officeart/2005/8/layout/vProcess5"/>
    <dgm:cxn modelId="{3A30E1A6-126D-4E9B-A64E-AFA575631077}" type="presOf" srcId="{18DC7F24-DE3C-4073-AAFA-7090D266F661}" destId="{92E10001-9537-451D-91E4-B69B827A4115}"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91D70BC5-EB5A-4172-BBF2-BE78AF4ADEB1}" srcId="{E0545656-CBD4-4B5C-B472-7ABC48C4492A}" destId="{18DC7F24-DE3C-4073-AAFA-7090D266F661}" srcOrd="1" destOrd="0" parTransId="{AC71B079-BD8B-45E7-9A80-4BEC903F4076}" sibTransId="{5AAF55DF-F9EE-40DC-B4CC-05ECD81B34FC}"/>
    <dgm:cxn modelId="{A79197DD-40CF-4A58-97A6-B279A02A15EE}" type="presOf" srcId="{057E10E2-FADD-4D41-B662-0F99807DADF6}" destId="{4CB070A0-B9FD-4022-A6A4-A7FF9B86DB36}" srcOrd="0" destOrd="0" presId="urn:microsoft.com/office/officeart/2005/8/layout/vProcess5"/>
    <dgm:cxn modelId="{CDAF84E0-B086-40CD-8FE2-BD657EC597E0}" type="presOf" srcId="{ACCBFB35-4EE9-4CBF-A771-FF5F55739D50}" destId="{6DDC4F33-0839-4DA9-A19C-D1F71713A35D}" srcOrd="0" destOrd="0" presId="urn:microsoft.com/office/officeart/2005/8/layout/vProcess5"/>
    <dgm:cxn modelId="{2BCA5141-3D89-4E50-8645-57FC1C7D9B0B}" type="presParOf" srcId="{35AAFF2A-D260-4AEC-AB5D-C60632CC3ED9}" destId="{1289FFFC-9308-4103-8F18-A38A263EC1C2}" srcOrd="0" destOrd="0" presId="urn:microsoft.com/office/officeart/2005/8/layout/vProcess5"/>
    <dgm:cxn modelId="{2D67A7DE-4E59-4EFC-9566-3A929B610884}" type="presParOf" srcId="{35AAFF2A-D260-4AEC-AB5D-C60632CC3ED9}" destId="{6DDC4F33-0839-4DA9-A19C-D1F71713A35D}" srcOrd="1" destOrd="0" presId="urn:microsoft.com/office/officeart/2005/8/layout/vProcess5"/>
    <dgm:cxn modelId="{791039F0-7B86-424B-B18A-35F2B4BC2477}" type="presParOf" srcId="{35AAFF2A-D260-4AEC-AB5D-C60632CC3ED9}" destId="{92E10001-9537-451D-91E4-B69B827A4115}" srcOrd="2" destOrd="0" presId="urn:microsoft.com/office/officeart/2005/8/layout/vProcess5"/>
    <dgm:cxn modelId="{E816CA6C-04C4-48A4-A6FE-B20E8B1BF6C2}" type="presParOf" srcId="{35AAFF2A-D260-4AEC-AB5D-C60632CC3ED9}" destId="{4CB070A0-B9FD-4022-A6A4-A7FF9B86DB36}" srcOrd="3" destOrd="0" presId="urn:microsoft.com/office/officeart/2005/8/layout/vProcess5"/>
    <dgm:cxn modelId="{DF21CFB3-CBE8-4F0F-9026-4E7B1871109B}" type="presParOf" srcId="{35AAFF2A-D260-4AEC-AB5D-C60632CC3ED9}" destId="{9583DDF0-6B7E-4DFC-91CD-39076D6E37C2}" srcOrd="4" destOrd="0" presId="urn:microsoft.com/office/officeart/2005/8/layout/vProcess5"/>
    <dgm:cxn modelId="{BB5BB0B8-560B-44A6-B744-78E6A654C128}" type="presParOf" srcId="{35AAFF2A-D260-4AEC-AB5D-C60632CC3ED9}" destId="{0A828BA2-ED1F-4A74-A36E-DDD9BCB077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dgm:spPr/>
      <dgm:t>
        <a:bodyPr/>
        <a:lstStyle/>
        <a:p>
          <a:endParaRPr lang="en-US"/>
        </a:p>
      </dgm:t>
    </dgm:pt>
    <dgm:pt modelId="{1D7555FC-6FB8-4939-9F79-38D9DE8365F2}">
      <dgm:prSet/>
      <dgm:spPr/>
      <dgm:t>
        <a:bodyPr/>
        <a:lstStyle/>
        <a:p>
          <a:r>
            <a:rPr lang="en-US"/>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pt>
    <dgm:pt modelId="{2FAF6226-E78C-458D-BA02-2EA111E0AD2B}" type="pres">
      <dgm:prSet presAssocID="{1D7555FC-6FB8-4939-9F79-38D9DE8365F2}" presName="node" presStyleLbl="node1" presStyleIdx="0" presStyleCnt="3">
        <dgm:presLayoutVars>
          <dgm:bulletEnabled val="1"/>
        </dgm:presLayoutVars>
      </dgm:prSet>
      <dgm:spPr/>
    </dgm:pt>
    <dgm:pt modelId="{87B6FCA0-BAA6-4AB1-B948-7DE4A82433E9}" type="pres">
      <dgm:prSet presAssocID="{02CABA7C-6B9B-4BD2-B14B-F3B96B767EC2}" presName="sibTrans" presStyleLbl="sibTrans2D1" presStyleIdx="0" presStyleCnt="2"/>
      <dgm:spPr/>
    </dgm:pt>
    <dgm:pt modelId="{860792AE-B0D3-4BC0-B851-A8DDA6B107C7}" type="pres">
      <dgm:prSet presAssocID="{02CABA7C-6B9B-4BD2-B14B-F3B96B767EC2}" presName="connectorText" presStyleLbl="sibTrans2D1" presStyleIdx="0" presStyleCnt="2"/>
      <dgm:spPr/>
    </dgm:pt>
    <dgm:pt modelId="{71866042-EBAE-4785-8031-FB49F4A0F75D}" type="pres">
      <dgm:prSet presAssocID="{6E137D84-DD82-4C20-B52B-FFAFE6662C83}" presName="node" presStyleLbl="node1" presStyleIdx="1" presStyleCnt="3">
        <dgm:presLayoutVars>
          <dgm:bulletEnabled val="1"/>
        </dgm:presLayoutVars>
      </dgm:prSet>
      <dgm:spPr/>
    </dgm:pt>
    <dgm:pt modelId="{8B07A1BF-DDD4-41EB-B653-DE9A9A33A35A}" type="pres">
      <dgm:prSet presAssocID="{2BEFAA94-1D1C-4CDD-824F-DC66B30A3ADA}" presName="sibTrans" presStyleLbl="sibTrans2D1" presStyleIdx="1" presStyleCnt="2"/>
      <dgm:spPr/>
    </dgm:pt>
    <dgm:pt modelId="{87F0AF62-63F3-45E2-8170-C460554B7109}" type="pres">
      <dgm:prSet presAssocID="{2BEFAA94-1D1C-4CDD-824F-DC66B30A3ADA}" presName="connectorText" presStyleLbl="sibTrans2D1" presStyleIdx="1" presStyleCnt="2"/>
      <dgm:spPr/>
    </dgm:pt>
    <dgm:pt modelId="{4FF712A9-62F8-4D0C-817B-355DB0902386}" type="pres">
      <dgm:prSet presAssocID="{38529BFC-3C88-4952-9C9A-FAD4ECD62D38}" presName="node" presStyleLbl="node1" presStyleIdx="2" presStyleCnt="3">
        <dgm:presLayoutVars>
          <dgm:bulletEnabled val="1"/>
        </dgm:presLayoutVars>
      </dgm:prSet>
      <dgm:spPr/>
    </dgm:pt>
  </dgm:ptLst>
  <dgm:cxnLst>
    <dgm:cxn modelId="{077A5404-D51A-4151-AEDB-A7A7D2CCF686}" srcId="{30EABD97-5895-4F06-839C-1E09142699B8}" destId="{1D7555FC-6FB8-4939-9F79-38D9DE8365F2}" srcOrd="0" destOrd="0" parTransId="{7AB263A9-7C9E-4387-BDE5-842F43F285E6}" sibTransId="{02CABA7C-6B9B-4BD2-B14B-F3B96B767EC2}"/>
    <dgm:cxn modelId="{0E8DCD1A-E55E-44A4-ABAE-3A6CC9A9F253}" type="presOf" srcId="{02CABA7C-6B9B-4BD2-B14B-F3B96B767EC2}" destId="{87B6FCA0-BAA6-4AB1-B948-7DE4A82433E9}"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E130E839-6F93-4F18-8F39-781083F4AE08}" srcId="{30EABD97-5895-4F06-839C-1E09142699B8}" destId="{38529BFC-3C88-4952-9C9A-FAD4ECD62D38}" srcOrd="2" destOrd="0" parTransId="{F74D6ABB-6126-44EC-986D-689981092407}" sibTransId="{9FE3D148-BFF0-4DCD-AC94-AFAFA1023B68}"/>
    <dgm:cxn modelId="{DF013847-420A-444A-A679-51CF26B06AB8}" srcId="{30EABD97-5895-4F06-839C-1E09142699B8}" destId="{6E137D84-DD82-4C20-B52B-FFAFE6662C83}" srcOrd="1" destOrd="0" parTransId="{373F8C20-582C-41CD-8CD3-203F103EBF47}" sibTransId="{2BEFAA94-1D1C-4CDD-824F-DC66B30A3ADA}"/>
    <dgm:cxn modelId="{16D39C7C-8690-4E0F-ABFE-5B99ADF78534}" type="presOf" srcId="{1D7555FC-6FB8-4939-9F79-38D9DE8365F2}" destId="{2FAF6226-E78C-458D-BA02-2EA111E0AD2B}" srcOrd="0" destOrd="0" presId="urn:microsoft.com/office/officeart/2005/8/layout/process1"/>
    <dgm:cxn modelId="{FD659883-D0BA-4D8F-B5B4-8228672614D5}" type="presOf" srcId="{30EABD97-5895-4F06-839C-1E09142699B8}" destId="{B42CB89C-4520-4FA1-85AA-4E72C2ABEB3F}" srcOrd="0" destOrd="0" presId="urn:microsoft.com/office/officeart/2005/8/layout/process1"/>
    <dgm:cxn modelId="{55AC9E89-5C11-4FF3-8BF9-CF3D300939A6}" type="presOf" srcId="{02CABA7C-6B9B-4BD2-B14B-F3B96B767EC2}" destId="{860792AE-B0D3-4BC0-B851-A8DDA6B107C7}" srcOrd="1"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246C70F3-1AF3-44D4-9C74-D1941C842E03}" type="presOf" srcId="{38529BFC-3C88-4952-9C9A-FAD4ECD62D38}" destId="{4FF712A9-62F8-4D0C-817B-355DB0902386}" srcOrd="0"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pt>
    <dgm:pt modelId="{538A2327-D725-4105-8056-9BDF786682FC}" type="pres">
      <dgm:prSet presAssocID="{FC215289-9167-4873-9470-346E43DF4B3B}" presName="hierChild2" presStyleCnt="0"/>
      <dgm:spPr/>
    </dgm:pt>
  </dgm:ptLst>
  <dgm:cxnLst>
    <dgm:cxn modelId="{7E41C807-B18D-4382-AB85-8E83C9F6631F}" srcId="{40DA4A01-59E7-45AF-A897-C003F8FDA801}" destId="{FC215289-9167-4873-9470-346E43DF4B3B}" srcOrd="1" destOrd="0" parTransId="{94C54292-09B9-42D4-8397-79D5C644CDF5}" sibTransId="{736C04B1-3C10-430A-B757-080DC5F8EFFF}"/>
    <dgm:cxn modelId="{C22AF716-990E-4ECB-8D04-930DCD1299FA}" srcId="{40DA4A01-59E7-45AF-A897-C003F8FDA801}" destId="{44586902-3F97-4AC1-BE33-92EA0C4B525B}" srcOrd="0" destOrd="0" parTransId="{026B7CC0-4BF5-4794-964C-06801AAE663C}" sibTransId="{06B43353-866B-4AE2-A9D1-694BFB8BDFF1}"/>
    <dgm:cxn modelId="{BE503A1E-ED04-4FCB-870A-3B56FB53140B}" type="presOf" srcId="{40DA4A01-59E7-45AF-A897-C003F8FDA801}" destId="{7E12B6D8-1305-4670-888B-328EC9054C29}" srcOrd="0" destOrd="0" presId="urn:microsoft.com/office/officeart/2005/8/layout/hierarchy1"/>
    <dgm:cxn modelId="{E6E00029-C546-41CA-93C9-D476B0EFD093}" type="presOf" srcId="{FC215289-9167-4873-9470-346E43DF4B3B}" destId="{B35B8464-E0BF-4A49-9EF4-027AF7EAD865}" srcOrd="0" destOrd="0" presId="urn:microsoft.com/office/officeart/2005/8/layout/hierarchy1"/>
    <dgm:cxn modelId="{DDDD816F-CFF1-4C51-B8EB-1142C169495C}" type="presOf" srcId="{44586902-3F97-4AC1-BE33-92EA0C4B525B}" destId="{B09152CB-1CFF-4200-88B5-2FB77B1A40A4}" srcOrd="0" destOrd="0" presId="urn:microsoft.com/office/officeart/2005/8/layout/hierarchy1"/>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dirty="0"/>
            <a:t>Interpretation</a:t>
          </a:r>
          <a:r>
            <a:rPr lang="en-IE" b="1" dirty="0">
              <a:latin typeface="Gill Sans MT"/>
            </a:rPr>
            <a:t>:</a:t>
          </a:r>
          <a:r>
            <a:rPr lang="en-IE" dirty="0">
              <a:latin typeface="Gill Sans MT"/>
            </a:rPr>
            <a:t> </a:t>
          </a:r>
          <a:r>
            <a:rPr lang="en-IE" dirty="0"/>
            <a:t>means drawing inferences beyond the literal meaning. For example, students might read a description of a historical period and infer why people who lived then behaved the way they did.</a:t>
          </a:r>
          <a:endParaRPr lang="en-US" dirty="0">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dirty="0"/>
            <a:t>Analysis</a:t>
          </a:r>
          <a:r>
            <a:rPr lang="en-IE" b="1" dirty="0">
              <a:latin typeface="Gill Sans MT"/>
            </a:rPr>
            <a:t>:</a:t>
          </a:r>
          <a:r>
            <a:rPr lang="en-IE" dirty="0"/>
            <a:t> means identifying the parts of a whole and their relationships to each other. For example, students might investigate local environmental factors to determine which are most likely to affect migrating birds.</a:t>
          </a:r>
          <a:endParaRPr lang="en-US" dirty="0"/>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pt>
  </dgm:ptLst>
  <dgm:cxnLst>
    <dgm:cxn modelId="{938A5502-BCA5-45CC-866D-CFB54769F8F2}" type="presOf" srcId="{DD306950-4C35-408B-B54C-38873109B15D}" destId="{F13FD542-6225-4889-B257-C034FDB1D554}" srcOrd="0" destOrd="0" presId="urn:microsoft.com/office/officeart/2005/8/layout/chevron1"/>
    <dgm:cxn modelId="{72867E07-A9B5-43FC-B78E-4A54FE5AF8B8}" srcId="{8620A8AD-B20E-48BD-BAFF-393BC1297155}" destId="{DD306950-4C35-408B-B54C-38873109B15D}" srcOrd="0" destOrd="0" parTransId="{50D72324-79E9-422A-8CB5-88F00A6F47E8}" sibTransId="{F4DCE792-CE98-4689-BD2F-ED6920174A75}"/>
    <dgm:cxn modelId="{7875D661-9A13-45DC-ABA1-CAC15BFC4C98}" type="presOf" srcId="{8620A8AD-B20E-48BD-BAFF-393BC1297155}" destId="{9CCE5392-BAED-40DD-9A52-A02ED12BB053}" srcOrd="0" destOrd="0" presId="urn:microsoft.com/office/officeart/2005/8/layout/chevron1"/>
    <dgm:cxn modelId="{B9148C71-8C93-4805-8319-1C085BF41812}" srcId="{8620A8AD-B20E-48BD-BAFF-393BC1297155}" destId="{8FCB949A-4678-4A84-8FE4-F2A5D3F67006}" srcOrd="1" destOrd="0" parTransId="{8E8941BC-E6D3-41DF-B373-30609A3234CD}" sibTransId="{F0385DF7-0E4B-41E7-BB87-FE8B0F82E021}"/>
    <dgm:cxn modelId="{3D1CB4BD-5483-490A-8FAF-872A9D68E5A4}" type="presOf" srcId="{8FCB949A-4678-4A84-8FE4-F2A5D3F67006}" destId="{49B69048-56B1-44C2-B461-152E5D8647F1}"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dirty="0"/>
            <a:t>Synthesis</a:t>
          </a:r>
          <a:r>
            <a:rPr lang="en-IE" b="1" dirty="0">
              <a:latin typeface="Gill Sans MT"/>
            </a:rPr>
            <a:t>:</a:t>
          </a:r>
          <a:r>
            <a:rPr lang="en-IE" dirty="0"/>
            <a:t> means identifying the relationships between two or more ideas.</a:t>
          </a:r>
          <a:r>
            <a:rPr lang="en-IE" dirty="0">
              <a:latin typeface="Gill Sans MT"/>
            </a:rPr>
            <a:t> </a:t>
          </a:r>
          <a:r>
            <a:rPr lang="en-IE" dirty="0"/>
            <a:t>For example, students might be required to compare and contrast perspectives from multiple sources.</a:t>
          </a:r>
          <a:endParaRPr lang="en-US" dirty="0">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dirty="0"/>
            <a:t>Evaluation</a:t>
          </a:r>
          <a:r>
            <a:rPr lang="en-IE" b="1" dirty="0">
              <a:latin typeface="Gill Sans MT"/>
            </a:rPr>
            <a:t>:</a:t>
          </a:r>
          <a:r>
            <a:rPr lang="en-IE" dirty="0"/>
            <a:t> means judging the quality, credibility, or importance of data, ideas, or events. For example, students might read different accounts of an historical event and determine which ones they find most credible.</a:t>
          </a:r>
          <a:endParaRPr lang="en-US" dirty="0"/>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pt>
  </dgm:ptLst>
  <dgm:cxnLst>
    <dgm:cxn modelId="{C1B78531-418C-4ED6-9938-E9B4048B1B7A}" type="presOf" srcId="{71574225-C2E8-4D6E-97FE-AE98603C2C56}" destId="{C22B094E-BC2E-4426-8BDC-572F9700F66C}"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895A848F-C0EF-40DB-9698-5D787B8B9279}" type="presOf" srcId="{0D223134-6A0B-42D0-AD34-A2175556A456}" destId="{199D63F9-1FAE-4184-96F4-5F0764F62542}" srcOrd="0" destOrd="0" presId="urn:microsoft.com/office/officeart/2005/8/layout/chevron1"/>
    <dgm:cxn modelId="{9E6E18C0-3262-4C81-A115-A345160C430F}" type="presOf" srcId="{D9348EBF-1967-4E0F-9750-1636F0112663}" destId="{00C8AC1A-5710-4F92-BD6B-DEC00722370B}"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pt>
  </dgm:ptLst>
  <dgm:cxnLst>
    <dgm:cxn modelId="{DAC0C313-52C2-4D53-AEDB-3962892CF829}" type="presOf" srcId="{B4D5D4CF-F977-4BA2-A5AB-3AE4616D2A6E}" destId="{E1451BA7-379F-4E35-AA4F-1B224B944B5E}"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ADED1595-1746-47C4-8C32-3FDAFDEA9756}" type="presOf" srcId="{636554A8-19F3-4F18-96FF-ACFA105C8C68}" destId="{7F5F1F52-A547-4841-8676-3B5931A239DF}"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D76269-8A57-41B9-B86B-1E1B18EE7C66}" type="doc">
      <dgm:prSet loTypeId="urn:microsoft.com/office/officeart/2005/8/layout/hierarchy2" loCatId="hierarchy" qsTypeId="urn:microsoft.com/office/officeart/2005/8/quickstyle/simple4" qsCatId="simple" csTypeId="urn:microsoft.com/office/officeart/2005/8/colors/accent6_2" csCatId="accent6"/>
      <dgm:spPr/>
      <dgm:t>
        <a:bodyPr/>
        <a:lstStyle/>
        <a:p>
          <a:endParaRPr lang="en-US"/>
        </a:p>
      </dgm:t>
    </dgm:pt>
    <dgm:pt modelId="{21084CD4-B1D0-46F3-A67C-84731DE034EB}">
      <dgm:prSet custT="1"/>
      <dgm:spPr/>
      <dgm:t>
        <a:bodyPr/>
        <a:lstStyle/>
        <a:p>
          <a:r>
            <a:rPr lang="en-IE" sz="900"/>
            <a:t>Learning activities that require problem-solving do NOT give students all the information they need to complete the task or specify the whole procedure they must follow to arrive at a solution.</a:t>
          </a:r>
          <a:endParaRPr lang="en-US" sz="900"/>
        </a:p>
      </dgm:t>
    </dgm:pt>
    <dgm:pt modelId="{4CF43EFA-9E06-4A51-B465-890458CE1FF2}" type="parTrans" cxnId="{5F6C62DD-7352-4921-9C47-6AAC8C835C29}">
      <dgm:prSet/>
      <dgm:spPr/>
      <dgm:t>
        <a:bodyPr/>
        <a:lstStyle/>
        <a:p>
          <a:endParaRPr lang="en-US" sz="900"/>
        </a:p>
      </dgm:t>
    </dgm:pt>
    <dgm:pt modelId="{EF64074E-D36A-4456-B368-12F63DA94F7D}" type="sibTrans" cxnId="{5F6C62DD-7352-4921-9C47-6AAC8C835C29}">
      <dgm:prSet/>
      <dgm:spPr/>
      <dgm:t>
        <a:bodyPr/>
        <a:lstStyle/>
        <a:p>
          <a:endParaRPr lang="en-US" sz="900"/>
        </a:p>
      </dgm:t>
    </dgm:pt>
    <dgm:pt modelId="{02D47FDC-0364-4B57-92BD-E283FD3CD6E1}">
      <dgm:prSet custT="1"/>
      <dgm:spPr/>
      <dgm:t>
        <a:bodyPr/>
        <a:lstStyle/>
        <a:p>
          <a:r>
            <a:rPr lang="en-IE" sz="900"/>
            <a:t>Often, problem-solving tasks require students do some or all of the following:</a:t>
          </a:r>
          <a:endParaRPr lang="en-US" sz="900"/>
        </a:p>
      </dgm:t>
    </dgm:pt>
    <dgm:pt modelId="{85B5B055-BAAF-409E-AD8A-EFAA92A30074}" type="parTrans" cxnId="{ED089D8A-72F2-410F-840A-7DF780E86ADD}">
      <dgm:prSet/>
      <dgm:spPr/>
      <dgm:t>
        <a:bodyPr/>
        <a:lstStyle/>
        <a:p>
          <a:endParaRPr lang="en-US" sz="900"/>
        </a:p>
      </dgm:t>
    </dgm:pt>
    <dgm:pt modelId="{E225A9C4-2916-40BB-9D9F-D71A04ECB381}" type="sibTrans" cxnId="{ED089D8A-72F2-410F-840A-7DF780E86ADD}">
      <dgm:prSet/>
      <dgm:spPr/>
      <dgm:t>
        <a:bodyPr/>
        <a:lstStyle/>
        <a:p>
          <a:endParaRPr lang="en-US" sz="900"/>
        </a:p>
      </dgm:t>
    </dgm:pt>
    <dgm:pt modelId="{E5FF5E0A-B8BF-44D8-97C8-294B59BD3C82}">
      <dgm:prSet custT="1"/>
      <dgm:spPr/>
      <dgm:t>
        <a:bodyPr/>
        <a:lstStyle/>
        <a:p>
          <a:r>
            <a:rPr lang="en-IE" sz="900"/>
            <a:t>Investigate the parameters of the problem to guide their approach.</a:t>
          </a:r>
          <a:endParaRPr lang="en-US" sz="900"/>
        </a:p>
      </dgm:t>
    </dgm:pt>
    <dgm:pt modelId="{9A0834E2-FACE-4EE0-ADDE-BBE5C0914093}" type="parTrans" cxnId="{A807742A-FD51-419C-B103-26BCEE026679}">
      <dgm:prSet custT="1"/>
      <dgm:spPr/>
      <dgm:t>
        <a:bodyPr/>
        <a:lstStyle/>
        <a:p>
          <a:endParaRPr lang="en-US" sz="900"/>
        </a:p>
      </dgm:t>
    </dgm:pt>
    <dgm:pt modelId="{B3FCE1EA-BA02-4F08-B513-D277C00932EA}" type="sibTrans" cxnId="{A807742A-FD51-419C-B103-26BCEE026679}">
      <dgm:prSet/>
      <dgm:spPr/>
      <dgm:t>
        <a:bodyPr/>
        <a:lstStyle/>
        <a:p>
          <a:endParaRPr lang="en-US" sz="900"/>
        </a:p>
      </dgm:t>
    </dgm:pt>
    <dgm:pt modelId="{70644630-56CF-4D66-8AB8-05E1D083C4A6}">
      <dgm:prSet custT="1"/>
      <dgm:spPr/>
      <dgm:t>
        <a:bodyPr/>
        <a:lstStyle/>
        <a:p>
          <a:r>
            <a:rPr lang="en-IE" sz="900"/>
            <a:t>Generate ideas and alternatives.</a:t>
          </a:r>
          <a:endParaRPr lang="en-US" sz="900"/>
        </a:p>
      </dgm:t>
    </dgm:pt>
    <dgm:pt modelId="{0FD69F49-2085-4AB2-9B4B-F82F2E627171}" type="parTrans" cxnId="{5D84CCEE-ABB1-41DE-84BC-298E816002FF}">
      <dgm:prSet custT="1"/>
      <dgm:spPr/>
      <dgm:t>
        <a:bodyPr/>
        <a:lstStyle/>
        <a:p>
          <a:endParaRPr lang="en-US" sz="900"/>
        </a:p>
      </dgm:t>
    </dgm:pt>
    <dgm:pt modelId="{4DE8045B-5773-4673-A65C-D059CE0F9AF0}" type="sibTrans" cxnId="{5D84CCEE-ABB1-41DE-84BC-298E816002FF}">
      <dgm:prSet/>
      <dgm:spPr/>
      <dgm:t>
        <a:bodyPr/>
        <a:lstStyle/>
        <a:p>
          <a:endParaRPr lang="en-US" sz="900"/>
        </a:p>
      </dgm:t>
    </dgm:pt>
    <dgm:pt modelId="{8A27DF97-89F1-4A95-917B-F12368A26C9B}">
      <dgm:prSet custT="1"/>
      <dgm:spPr/>
      <dgm:t>
        <a:bodyPr/>
        <a:lstStyle/>
        <a:p>
          <a:r>
            <a:rPr lang="en-IE" sz="900"/>
            <a:t>Devise their own approach, or explore several possible procedures that might be appropriate to the situation</a:t>
          </a:r>
          <a:endParaRPr lang="en-US" sz="900"/>
        </a:p>
      </dgm:t>
    </dgm:pt>
    <dgm:pt modelId="{104CEF06-A707-4D34-B393-0F247D3C7E82}" type="parTrans" cxnId="{80954D19-5F78-4C23-A715-D53D40235D08}">
      <dgm:prSet custT="1"/>
      <dgm:spPr/>
      <dgm:t>
        <a:bodyPr/>
        <a:lstStyle/>
        <a:p>
          <a:endParaRPr lang="en-US" sz="900"/>
        </a:p>
      </dgm:t>
    </dgm:pt>
    <dgm:pt modelId="{FF6153E1-AF9F-4980-8A63-0DCBC36A6C64}" type="sibTrans" cxnId="{80954D19-5F78-4C23-A715-D53D40235D08}">
      <dgm:prSet/>
      <dgm:spPr/>
      <dgm:t>
        <a:bodyPr/>
        <a:lstStyle/>
        <a:p>
          <a:endParaRPr lang="en-US" sz="900"/>
        </a:p>
      </dgm:t>
    </dgm:pt>
    <dgm:pt modelId="{C0D05CA6-A769-40A0-A781-A8475C232B5A}">
      <dgm:prSet custT="1"/>
      <dgm:spPr/>
      <dgm:t>
        <a:bodyPr/>
        <a:lstStyle/>
        <a:p>
          <a:r>
            <a:rPr lang="en-IE" sz="900"/>
            <a:t>Design a coherent solution.</a:t>
          </a:r>
          <a:endParaRPr lang="en-US" sz="900"/>
        </a:p>
      </dgm:t>
    </dgm:pt>
    <dgm:pt modelId="{3E986829-794F-4C1A-999A-C7B92FD314ED}" type="parTrans" cxnId="{482139C9-C886-4C99-816C-FFD17EB69470}">
      <dgm:prSet custT="1"/>
      <dgm:spPr/>
      <dgm:t>
        <a:bodyPr/>
        <a:lstStyle/>
        <a:p>
          <a:endParaRPr lang="en-US" sz="900"/>
        </a:p>
      </dgm:t>
    </dgm:pt>
    <dgm:pt modelId="{9614A13C-2164-4A2F-9A20-8F64ECB014FD}" type="sibTrans" cxnId="{482139C9-C886-4C99-816C-FFD17EB69470}">
      <dgm:prSet/>
      <dgm:spPr/>
      <dgm:t>
        <a:bodyPr/>
        <a:lstStyle/>
        <a:p>
          <a:endParaRPr lang="en-US" sz="900"/>
        </a:p>
      </dgm:t>
    </dgm:pt>
    <dgm:pt modelId="{84941A24-C78F-48F4-ADB0-387B9D89E705}">
      <dgm:prSet custT="1"/>
      <dgm:spPr/>
      <dgm:t>
        <a:bodyPr/>
        <a:lstStyle/>
        <a:p>
          <a:r>
            <a:rPr lang="en-IE" sz="900"/>
            <a:t>Test the solution and iterate on improvements to satisfy the requirements of the problem.</a:t>
          </a:r>
          <a:endParaRPr lang="en-US" sz="900"/>
        </a:p>
      </dgm:t>
    </dgm:pt>
    <dgm:pt modelId="{75FC170C-5686-49F3-86F8-794D19EEE8D1}" type="parTrans" cxnId="{E31A8EA4-9267-4ED6-AD60-69EBBC077DF0}">
      <dgm:prSet custT="1"/>
      <dgm:spPr/>
      <dgm:t>
        <a:bodyPr/>
        <a:lstStyle/>
        <a:p>
          <a:endParaRPr lang="en-US" sz="900"/>
        </a:p>
      </dgm:t>
    </dgm:pt>
    <dgm:pt modelId="{D79E8DA1-2769-4F03-A2D4-12639226C477}" type="sibTrans" cxnId="{E31A8EA4-9267-4ED6-AD60-69EBBC077DF0}">
      <dgm:prSet/>
      <dgm:spPr/>
      <dgm:t>
        <a:bodyPr/>
        <a:lstStyle/>
        <a:p>
          <a:endParaRPr lang="en-US" sz="900"/>
        </a:p>
      </dgm:t>
    </dgm:pt>
    <dgm:pt modelId="{ED1A479C-F58E-445E-90C5-991632122AFA}" type="pres">
      <dgm:prSet presAssocID="{89D76269-8A57-41B9-B86B-1E1B18EE7C66}" presName="diagram" presStyleCnt="0">
        <dgm:presLayoutVars>
          <dgm:chPref val="1"/>
          <dgm:dir/>
          <dgm:animOne val="branch"/>
          <dgm:animLvl val="lvl"/>
          <dgm:resizeHandles val="exact"/>
        </dgm:presLayoutVars>
      </dgm:prSet>
      <dgm:spPr/>
    </dgm:pt>
    <dgm:pt modelId="{A476D73B-0808-487B-9813-7F5D0F9B84EB}" type="pres">
      <dgm:prSet presAssocID="{21084CD4-B1D0-46F3-A67C-84731DE034EB}" presName="root1" presStyleCnt="0"/>
      <dgm:spPr/>
    </dgm:pt>
    <dgm:pt modelId="{7B2E9071-55A2-4426-8937-26327FE7F161}" type="pres">
      <dgm:prSet presAssocID="{21084CD4-B1D0-46F3-A67C-84731DE034EB}" presName="LevelOneTextNode" presStyleLbl="node0" presStyleIdx="0" presStyleCnt="2">
        <dgm:presLayoutVars>
          <dgm:chPref val="3"/>
        </dgm:presLayoutVars>
      </dgm:prSet>
      <dgm:spPr/>
    </dgm:pt>
    <dgm:pt modelId="{94890DF3-2EA9-4E09-80A6-53C682D12AA3}" type="pres">
      <dgm:prSet presAssocID="{21084CD4-B1D0-46F3-A67C-84731DE034EB}" presName="level2hierChild" presStyleCnt="0"/>
      <dgm:spPr/>
    </dgm:pt>
    <dgm:pt modelId="{4D7D1131-A20A-4656-BE13-D5C493136574}" type="pres">
      <dgm:prSet presAssocID="{02D47FDC-0364-4B57-92BD-E283FD3CD6E1}" presName="root1" presStyleCnt="0"/>
      <dgm:spPr/>
    </dgm:pt>
    <dgm:pt modelId="{2748E5CA-FE41-402A-9BD9-CA9FC7B2F59C}" type="pres">
      <dgm:prSet presAssocID="{02D47FDC-0364-4B57-92BD-E283FD3CD6E1}" presName="LevelOneTextNode" presStyleLbl="node0" presStyleIdx="1" presStyleCnt="2">
        <dgm:presLayoutVars>
          <dgm:chPref val="3"/>
        </dgm:presLayoutVars>
      </dgm:prSet>
      <dgm:spPr/>
    </dgm:pt>
    <dgm:pt modelId="{643E1D4C-95EA-4A5B-AD83-D83B2E35AB0B}" type="pres">
      <dgm:prSet presAssocID="{02D47FDC-0364-4B57-92BD-E283FD3CD6E1}" presName="level2hierChild" presStyleCnt="0"/>
      <dgm:spPr/>
    </dgm:pt>
    <dgm:pt modelId="{10E34268-D21E-49EF-B563-9AFBFBCC0D80}" type="pres">
      <dgm:prSet presAssocID="{9A0834E2-FACE-4EE0-ADDE-BBE5C0914093}" presName="conn2-1" presStyleLbl="parChTrans1D2" presStyleIdx="0" presStyleCnt="5"/>
      <dgm:spPr/>
    </dgm:pt>
    <dgm:pt modelId="{CA1A1EB7-437F-4F97-B18F-3E1893776E61}" type="pres">
      <dgm:prSet presAssocID="{9A0834E2-FACE-4EE0-ADDE-BBE5C0914093}" presName="connTx" presStyleLbl="parChTrans1D2" presStyleIdx="0" presStyleCnt="5"/>
      <dgm:spPr/>
    </dgm:pt>
    <dgm:pt modelId="{14585119-CBC1-4B06-B6C9-15BC9EB3C764}" type="pres">
      <dgm:prSet presAssocID="{E5FF5E0A-B8BF-44D8-97C8-294B59BD3C82}" presName="root2" presStyleCnt="0"/>
      <dgm:spPr/>
    </dgm:pt>
    <dgm:pt modelId="{7A4498D5-A7A6-4A86-B677-B35D73221AF4}" type="pres">
      <dgm:prSet presAssocID="{E5FF5E0A-B8BF-44D8-97C8-294B59BD3C82}" presName="LevelTwoTextNode" presStyleLbl="node2" presStyleIdx="0" presStyleCnt="5">
        <dgm:presLayoutVars>
          <dgm:chPref val="3"/>
        </dgm:presLayoutVars>
      </dgm:prSet>
      <dgm:spPr/>
    </dgm:pt>
    <dgm:pt modelId="{5F506E08-7AEF-4DB9-A74A-C006E9598042}" type="pres">
      <dgm:prSet presAssocID="{E5FF5E0A-B8BF-44D8-97C8-294B59BD3C82}" presName="level3hierChild" presStyleCnt="0"/>
      <dgm:spPr/>
    </dgm:pt>
    <dgm:pt modelId="{A16F7EFB-603F-4037-8331-3DAB6C134EA6}" type="pres">
      <dgm:prSet presAssocID="{0FD69F49-2085-4AB2-9B4B-F82F2E627171}" presName="conn2-1" presStyleLbl="parChTrans1D2" presStyleIdx="1" presStyleCnt="5"/>
      <dgm:spPr/>
    </dgm:pt>
    <dgm:pt modelId="{4F3A0299-4B0F-4AE2-A9A5-456CF06097C0}" type="pres">
      <dgm:prSet presAssocID="{0FD69F49-2085-4AB2-9B4B-F82F2E627171}" presName="connTx" presStyleLbl="parChTrans1D2" presStyleIdx="1" presStyleCnt="5"/>
      <dgm:spPr/>
    </dgm:pt>
    <dgm:pt modelId="{1718BAB1-4FA1-4039-A7B3-EAD14899BA8C}" type="pres">
      <dgm:prSet presAssocID="{70644630-56CF-4D66-8AB8-05E1D083C4A6}" presName="root2" presStyleCnt="0"/>
      <dgm:spPr/>
    </dgm:pt>
    <dgm:pt modelId="{61FE36E2-885D-4165-A761-4C0441F92BB8}" type="pres">
      <dgm:prSet presAssocID="{70644630-56CF-4D66-8AB8-05E1D083C4A6}" presName="LevelTwoTextNode" presStyleLbl="node2" presStyleIdx="1" presStyleCnt="5">
        <dgm:presLayoutVars>
          <dgm:chPref val="3"/>
        </dgm:presLayoutVars>
      </dgm:prSet>
      <dgm:spPr/>
    </dgm:pt>
    <dgm:pt modelId="{CDCEB75E-31DB-499B-9DA5-A5B27F1A0C3F}" type="pres">
      <dgm:prSet presAssocID="{70644630-56CF-4D66-8AB8-05E1D083C4A6}" presName="level3hierChild" presStyleCnt="0"/>
      <dgm:spPr/>
    </dgm:pt>
    <dgm:pt modelId="{37E0B8B2-7970-413A-B642-2C55E5ACF02B}" type="pres">
      <dgm:prSet presAssocID="{104CEF06-A707-4D34-B393-0F247D3C7E82}" presName="conn2-1" presStyleLbl="parChTrans1D2" presStyleIdx="2" presStyleCnt="5"/>
      <dgm:spPr/>
    </dgm:pt>
    <dgm:pt modelId="{9CB4AD87-9533-4D26-AB60-42613F164778}" type="pres">
      <dgm:prSet presAssocID="{104CEF06-A707-4D34-B393-0F247D3C7E82}" presName="connTx" presStyleLbl="parChTrans1D2" presStyleIdx="2" presStyleCnt="5"/>
      <dgm:spPr/>
    </dgm:pt>
    <dgm:pt modelId="{F3A8E2B6-51D3-402E-802A-3F39D9365CFC}" type="pres">
      <dgm:prSet presAssocID="{8A27DF97-89F1-4A95-917B-F12368A26C9B}" presName="root2" presStyleCnt="0"/>
      <dgm:spPr/>
    </dgm:pt>
    <dgm:pt modelId="{CE2DB153-F28F-4F6D-8C5B-71494FFF076F}" type="pres">
      <dgm:prSet presAssocID="{8A27DF97-89F1-4A95-917B-F12368A26C9B}" presName="LevelTwoTextNode" presStyleLbl="node2" presStyleIdx="2" presStyleCnt="5">
        <dgm:presLayoutVars>
          <dgm:chPref val="3"/>
        </dgm:presLayoutVars>
      </dgm:prSet>
      <dgm:spPr/>
    </dgm:pt>
    <dgm:pt modelId="{BCB506B9-A2D5-413A-AA26-9D01E89456FB}" type="pres">
      <dgm:prSet presAssocID="{8A27DF97-89F1-4A95-917B-F12368A26C9B}" presName="level3hierChild" presStyleCnt="0"/>
      <dgm:spPr/>
    </dgm:pt>
    <dgm:pt modelId="{8193BDF8-AD4E-4A89-AF08-B761F7D1B330}" type="pres">
      <dgm:prSet presAssocID="{3E986829-794F-4C1A-999A-C7B92FD314ED}" presName="conn2-1" presStyleLbl="parChTrans1D2" presStyleIdx="3" presStyleCnt="5"/>
      <dgm:spPr/>
    </dgm:pt>
    <dgm:pt modelId="{0C82D67D-8047-45C1-9093-2033C99F5387}" type="pres">
      <dgm:prSet presAssocID="{3E986829-794F-4C1A-999A-C7B92FD314ED}" presName="connTx" presStyleLbl="parChTrans1D2" presStyleIdx="3" presStyleCnt="5"/>
      <dgm:spPr/>
    </dgm:pt>
    <dgm:pt modelId="{06122F5F-90E3-425F-855C-0CC75693FCCD}" type="pres">
      <dgm:prSet presAssocID="{C0D05CA6-A769-40A0-A781-A8475C232B5A}" presName="root2" presStyleCnt="0"/>
      <dgm:spPr/>
    </dgm:pt>
    <dgm:pt modelId="{53F92EF4-055E-43D6-BC2F-61D7FEDA269A}" type="pres">
      <dgm:prSet presAssocID="{C0D05CA6-A769-40A0-A781-A8475C232B5A}" presName="LevelTwoTextNode" presStyleLbl="node2" presStyleIdx="3" presStyleCnt="5">
        <dgm:presLayoutVars>
          <dgm:chPref val="3"/>
        </dgm:presLayoutVars>
      </dgm:prSet>
      <dgm:spPr/>
    </dgm:pt>
    <dgm:pt modelId="{59A4E6E9-8FF8-49EF-957D-2CD701F242D2}" type="pres">
      <dgm:prSet presAssocID="{C0D05CA6-A769-40A0-A781-A8475C232B5A}" presName="level3hierChild" presStyleCnt="0"/>
      <dgm:spPr/>
    </dgm:pt>
    <dgm:pt modelId="{356728B0-4A60-4FD6-A8AD-882366F94D9C}" type="pres">
      <dgm:prSet presAssocID="{75FC170C-5686-49F3-86F8-794D19EEE8D1}" presName="conn2-1" presStyleLbl="parChTrans1D2" presStyleIdx="4" presStyleCnt="5"/>
      <dgm:spPr/>
    </dgm:pt>
    <dgm:pt modelId="{6BB691DB-C1D5-4A02-AA0A-F2E468B9082E}" type="pres">
      <dgm:prSet presAssocID="{75FC170C-5686-49F3-86F8-794D19EEE8D1}" presName="connTx" presStyleLbl="parChTrans1D2" presStyleIdx="4" presStyleCnt="5"/>
      <dgm:spPr/>
    </dgm:pt>
    <dgm:pt modelId="{6CFD71AF-7029-44A9-9AD6-C8D242DA34DD}" type="pres">
      <dgm:prSet presAssocID="{84941A24-C78F-48F4-ADB0-387B9D89E705}" presName="root2" presStyleCnt="0"/>
      <dgm:spPr/>
    </dgm:pt>
    <dgm:pt modelId="{2A5CEDC7-44E5-420A-9188-1FFC13985D13}" type="pres">
      <dgm:prSet presAssocID="{84941A24-C78F-48F4-ADB0-387B9D89E705}" presName="LevelTwoTextNode" presStyleLbl="node2" presStyleIdx="4" presStyleCnt="5">
        <dgm:presLayoutVars>
          <dgm:chPref val="3"/>
        </dgm:presLayoutVars>
      </dgm:prSet>
      <dgm:spPr/>
    </dgm:pt>
    <dgm:pt modelId="{F1628CBA-1439-4F24-8E66-925E664D00CC}" type="pres">
      <dgm:prSet presAssocID="{84941A24-C78F-48F4-ADB0-387B9D89E705}" presName="level3hierChild" presStyleCnt="0"/>
      <dgm:spPr/>
    </dgm:pt>
  </dgm:ptLst>
  <dgm:cxnLst>
    <dgm:cxn modelId="{A671E909-A420-464D-B912-EEB85C9DB762}" type="presOf" srcId="{C0D05CA6-A769-40A0-A781-A8475C232B5A}" destId="{53F92EF4-055E-43D6-BC2F-61D7FEDA269A}" srcOrd="0" destOrd="0" presId="urn:microsoft.com/office/officeart/2005/8/layout/hierarchy2"/>
    <dgm:cxn modelId="{2518DA10-CBC1-4B62-BF65-F41632FE07EC}" type="presOf" srcId="{89D76269-8A57-41B9-B86B-1E1B18EE7C66}" destId="{ED1A479C-F58E-445E-90C5-991632122AFA}" srcOrd="0" destOrd="0" presId="urn:microsoft.com/office/officeart/2005/8/layout/hierarchy2"/>
    <dgm:cxn modelId="{80954D19-5F78-4C23-A715-D53D40235D08}" srcId="{02D47FDC-0364-4B57-92BD-E283FD3CD6E1}" destId="{8A27DF97-89F1-4A95-917B-F12368A26C9B}" srcOrd="2" destOrd="0" parTransId="{104CEF06-A707-4D34-B393-0F247D3C7E82}" sibTransId="{FF6153E1-AF9F-4980-8A63-0DCBC36A6C64}"/>
    <dgm:cxn modelId="{A807742A-FD51-419C-B103-26BCEE026679}" srcId="{02D47FDC-0364-4B57-92BD-E283FD3CD6E1}" destId="{E5FF5E0A-B8BF-44D8-97C8-294B59BD3C82}" srcOrd="0" destOrd="0" parTransId="{9A0834E2-FACE-4EE0-ADDE-BBE5C0914093}" sibTransId="{B3FCE1EA-BA02-4F08-B513-D277C00932EA}"/>
    <dgm:cxn modelId="{9D4F8C36-EC88-43B0-9449-0B0880FEC3A3}" type="presOf" srcId="{75FC170C-5686-49F3-86F8-794D19EEE8D1}" destId="{356728B0-4A60-4FD6-A8AD-882366F94D9C}" srcOrd="0" destOrd="0" presId="urn:microsoft.com/office/officeart/2005/8/layout/hierarchy2"/>
    <dgm:cxn modelId="{9B005342-3166-4909-8921-C071F41B8DCB}" type="presOf" srcId="{8A27DF97-89F1-4A95-917B-F12368A26C9B}" destId="{CE2DB153-F28F-4F6D-8C5B-71494FFF076F}" srcOrd="0" destOrd="0" presId="urn:microsoft.com/office/officeart/2005/8/layout/hierarchy2"/>
    <dgm:cxn modelId="{C8C3F44E-2796-4556-B802-4ABA49BD6B21}" type="presOf" srcId="{0FD69F49-2085-4AB2-9B4B-F82F2E627171}" destId="{A16F7EFB-603F-4037-8331-3DAB6C134EA6}" srcOrd="0" destOrd="0" presId="urn:microsoft.com/office/officeart/2005/8/layout/hierarchy2"/>
    <dgm:cxn modelId="{85D65B78-8CCE-4F60-B32F-A9B676FAB8AF}" type="presOf" srcId="{104CEF06-A707-4D34-B393-0F247D3C7E82}" destId="{9CB4AD87-9533-4D26-AB60-42613F164778}" srcOrd="1" destOrd="0" presId="urn:microsoft.com/office/officeart/2005/8/layout/hierarchy2"/>
    <dgm:cxn modelId="{ED089D8A-72F2-410F-840A-7DF780E86ADD}" srcId="{89D76269-8A57-41B9-B86B-1E1B18EE7C66}" destId="{02D47FDC-0364-4B57-92BD-E283FD3CD6E1}" srcOrd="1" destOrd="0" parTransId="{85B5B055-BAAF-409E-AD8A-EFAA92A30074}" sibTransId="{E225A9C4-2916-40BB-9D9F-D71A04ECB381}"/>
    <dgm:cxn modelId="{BD8EA28B-F5FE-427E-987F-FBE5AEB971C6}" type="presOf" srcId="{104CEF06-A707-4D34-B393-0F247D3C7E82}" destId="{37E0B8B2-7970-413A-B642-2C55E5ACF02B}" srcOrd="0" destOrd="0" presId="urn:microsoft.com/office/officeart/2005/8/layout/hierarchy2"/>
    <dgm:cxn modelId="{08C3468E-998A-4640-A17F-5899BB5F5D30}" type="presOf" srcId="{3E986829-794F-4C1A-999A-C7B92FD314ED}" destId="{0C82D67D-8047-45C1-9093-2033C99F5387}" srcOrd="1" destOrd="0" presId="urn:microsoft.com/office/officeart/2005/8/layout/hierarchy2"/>
    <dgm:cxn modelId="{2A45549B-B285-4AF9-BB76-ABFB23AB8A89}" type="presOf" srcId="{9A0834E2-FACE-4EE0-ADDE-BBE5C0914093}" destId="{CA1A1EB7-437F-4F97-B18F-3E1893776E61}" srcOrd="1" destOrd="0" presId="urn:microsoft.com/office/officeart/2005/8/layout/hierarchy2"/>
    <dgm:cxn modelId="{483090A1-E2E5-4943-853F-F157AAF6E94E}" type="presOf" srcId="{E5FF5E0A-B8BF-44D8-97C8-294B59BD3C82}" destId="{7A4498D5-A7A6-4A86-B677-B35D73221AF4}" srcOrd="0" destOrd="0" presId="urn:microsoft.com/office/officeart/2005/8/layout/hierarchy2"/>
    <dgm:cxn modelId="{959401A2-85C3-48F1-9C6C-098EC2AAE6B7}" type="presOf" srcId="{75FC170C-5686-49F3-86F8-794D19EEE8D1}" destId="{6BB691DB-C1D5-4A02-AA0A-F2E468B9082E}" srcOrd="1" destOrd="0" presId="urn:microsoft.com/office/officeart/2005/8/layout/hierarchy2"/>
    <dgm:cxn modelId="{E31A8EA4-9267-4ED6-AD60-69EBBC077DF0}" srcId="{02D47FDC-0364-4B57-92BD-E283FD3CD6E1}" destId="{84941A24-C78F-48F4-ADB0-387B9D89E705}" srcOrd="4" destOrd="0" parTransId="{75FC170C-5686-49F3-86F8-794D19EEE8D1}" sibTransId="{D79E8DA1-2769-4F03-A2D4-12639226C477}"/>
    <dgm:cxn modelId="{F5CEBAA6-0C11-40A6-B94A-6E708AC5695E}" type="presOf" srcId="{0FD69F49-2085-4AB2-9B4B-F82F2E627171}" destId="{4F3A0299-4B0F-4AE2-A9A5-456CF06097C0}" srcOrd="1" destOrd="0" presId="urn:microsoft.com/office/officeart/2005/8/layout/hierarchy2"/>
    <dgm:cxn modelId="{574CB1C1-D89D-4A65-AFCF-7A07A33A4B19}" type="presOf" srcId="{02D47FDC-0364-4B57-92BD-E283FD3CD6E1}" destId="{2748E5CA-FE41-402A-9BD9-CA9FC7B2F59C}" srcOrd="0" destOrd="0" presId="urn:microsoft.com/office/officeart/2005/8/layout/hierarchy2"/>
    <dgm:cxn modelId="{548EF5C7-33A1-4CA6-9669-845B8A0C01BF}" type="presOf" srcId="{70644630-56CF-4D66-8AB8-05E1D083C4A6}" destId="{61FE36E2-885D-4165-A761-4C0441F92BB8}" srcOrd="0" destOrd="0" presId="urn:microsoft.com/office/officeart/2005/8/layout/hierarchy2"/>
    <dgm:cxn modelId="{482139C9-C886-4C99-816C-FFD17EB69470}" srcId="{02D47FDC-0364-4B57-92BD-E283FD3CD6E1}" destId="{C0D05CA6-A769-40A0-A781-A8475C232B5A}" srcOrd="3" destOrd="0" parTransId="{3E986829-794F-4C1A-999A-C7B92FD314ED}" sibTransId="{9614A13C-2164-4A2F-9A20-8F64ECB014FD}"/>
    <dgm:cxn modelId="{17D545D4-5B28-4EF5-9E8F-B722674BA533}" type="presOf" srcId="{21084CD4-B1D0-46F3-A67C-84731DE034EB}" destId="{7B2E9071-55A2-4426-8937-26327FE7F161}" srcOrd="0" destOrd="0" presId="urn:microsoft.com/office/officeart/2005/8/layout/hierarchy2"/>
    <dgm:cxn modelId="{B29FF0D6-5A8D-4AF1-9FDF-6129F34C280F}" type="presOf" srcId="{3E986829-794F-4C1A-999A-C7B92FD314ED}" destId="{8193BDF8-AD4E-4A89-AF08-B761F7D1B330}" srcOrd="0" destOrd="0" presId="urn:microsoft.com/office/officeart/2005/8/layout/hierarchy2"/>
    <dgm:cxn modelId="{F269A5DB-2E78-436F-8C36-3E8B9763B890}" type="presOf" srcId="{9A0834E2-FACE-4EE0-ADDE-BBE5C0914093}" destId="{10E34268-D21E-49EF-B563-9AFBFBCC0D80}" srcOrd="0" destOrd="0" presId="urn:microsoft.com/office/officeart/2005/8/layout/hierarchy2"/>
    <dgm:cxn modelId="{5F6C62DD-7352-4921-9C47-6AAC8C835C29}" srcId="{89D76269-8A57-41B9-B86B-1E1B18EE7C66}" destId="{21084CD4-B1D0-46F3-A67C-84731DE034EB}" srcOrd="0" destOrd="0" parTransId="{4CF43EFA-9E06-4A51-B465-890458CE1FF2}" sibTransId="{EF64074E-D36A-4456-B368-12F63DA94F7D}"/>
    <dgm:cxn modelId="{5D84CCEE-ABB1-41DE-84BC-298E816002FF}" srcId="{02D47FDC-0364-4B57-92BD-E283FD3CD6E1}" destId="{70644630-56CF-4D66-8AB8-05E1D083C4A6}" srcOrd="1" destOrd="0" parTransId="{0FD69F49-2085-4AB2-9B4B-F82F2E627171}" sibTransId="{4DE8045B-5773-4673-A65C-D059CE0F9AF0}"/>
    <dgm:cxn modelId="{CEF835F8-A7C2-4449-9173-EA988729FFFE}" type="presOf" srcId="{84941A24-C78F-48F4-ADB0-387B9D89E705}" destId="{2A5CEDC7-44E5-420A-9188-1FFC13985D13}" srcOrd="0" destOrd="0" presId="urn:microsoft.com/office/officeart/2005/8/layout/hierarchy2"/>
    <dgm:cxn modelId="{9BAA1546-E9B2-4887-84F5-AF8781DABE5C}" type="presParOf" srcId="{ED1A479C-F58E-445E-90C5-991632122AFA}" destId="{A476D73B-0808-487B-9813-7F5D0F9B84EB}" srcOrd="0" destOrd="0" presId="urn:microsoft.com/office/officeart/2005/8/layout/hierarchy2"/>
    <dgm:cxn modelId="{3EE4044D-D8CE-4C7E-980E-F23D6CDBB3C5}" type="presParOf" srcId="{A476D73B-0808-487B-9813-7F5D0F9B84EB}" destId="{7B2E9071-55A2-4426-8937-26327FE7F161}" srcOrd="0" destOrd="0" presId="urn:microsoft.com/office/officeart/2005/8/layout/hierarchy2"/>
    <dgm:cxn modelId="{4FCC94C0-EF78-4CE5-A9F8-5AF9A6F77DC5}" type="presParOf" srcId="{A476D73B-0808-487B-9813-7F5D0F9B84EB}" destId="{94890DF3-2EA9-4E09-80A6-53C682D12AA3}" srcOrd="1" destOrd="0" presId="urn:microsoft.com/office/officeart/2005/8/layout/hierarchy2"/>
    <dgm:cxn modelId="{F83DE1FD-8E6F-4465-9F30-B267EBE498FC}" type="presParOf" srcId="{ED1A479C-F58E-445E-90C5-991632122AFA}" destId="{4D7D1131-A20A-4656-BE13-D5C493136574}" srcOrd="1" destOrd="0" presId="urn:microsoft.com/office/officeart/2005/8/layout/hierarchy2"/>
    <dgm:cxn modelId="{40F86658-ADB0-4F8E-84F1-3259DC2A275C}" type="presParOf" srcId="{4D7D1131-A20A-4656-BE13-D5C493136574}" destId="{2748E5CA-FE41-402A-9BD9-CA9FC7B2F59C}" srcOrd="0" destOrd="0" presId="urn:microsoft.com/office/officeart/2005/8/layout/hierarchy2"/>
    <dgm:cxn modelId="{8DB0F15B-64E5-411A-95E8-79110849F733}" type="presParOf" srcId="{4D7D1131-A20A-4656-BE13-D5C493136574}" destId="{643E1D4C-95EA-4A5B-AD83-D83B2E35AB0B}" srcOrd="1" destOrd="0" presId="urn:microsoft.com/office/officeart/2005/8/layout/hierarchy2"/>
    <dgm:cxn modelId="{382E83A3-DDE4-4CA5-9C2C-24291EADBD3D}" type="presParOf" srcId="{643E1D4C-95EA-4A5B-AD83-D83B2E35AB0B}" destId="{10E34268-D21E-49EF-B563-9AFBFBCC0D80}" srcOrd="0" destOrd="0" presId="urn:microsoft.com/office/officeart/2005/8/layout/hierarchy2"/>
    <dgm:cxn modelId="{05B3069B-A882-40CA-990A-164E58781C37}" type="presParOf" srcId="{10E34268-D21E-49EF-B563-9AFBFBCC0D80}" destId="{CA1A1EB7-437F-4F97-B18F-3E1893776E61}" srcOrd="0" destOrd="0" presId="urn:microsoft.com/office/officeart/2005/8/layout/hierarchy2"/>
    <dgm:cxn modelId="{E7BDC04D-30D4-472C-925B-26A3AF0B15F7}" type="presParOf" srcId="{643E1D4C-95EA-4A5B-AD83-D83B2E35AB0B}" destId="{14585119-CBC1-4B06-B6C9-15BC9EB3C764}" srcOrd="1" destOrd="0" presId="urn:microsoft.com/office/officeart/2005/8/layout/hierarchy2"/>
    <dgm:cxn modelId="{8F10C294-56A4-4BC4-839D-C8B3554A2555}" type="presParOf" srcId="{14585119-CBC1-4B06-B6C9-15BC9EB3C764}" destId="{7A4498D5-A7A6-4A86-B677-B35D73221AF4}" srcOrd="0" destOrd="0" presId="urn:microsoft.com/office/officeart/2005/8/layout/hierarchy2"/>
    <dgm:cxn modelId="{884EC8B5-425A-41C4-A0E0-7E7832AA98D4}" type="presParOf" srcId="{14585119-CBC1-4B06-B6C9-15BC9EB3C764}" destId="{5F506E08-7AEF-4DB9-A74A-C006E9598042}" srcOrd="1" destOrd="0" presId="urn:microsoft.com/office/officeart/2005/8/layout/hierarchy2"/>
    <dgm:cxn modelId="{FB424A44-10D4-4504-8297-9F288CD8F8C9}" type="presParOf" srcId="{643E1D4C-95EA-4A5B-AD83-D83B2E35AB0B}" destId="{A16F7EFB-603F-4037-8331-3DAB6C134EA6}" srcOrd="2" destOrd="0" presId="urn:microsoft.com/office/officeart/2005/8/layout/hierarchy2"/>
    <dgm:cxn modelId="{372E99D0-B7DC-42E5-8B54-CF3893B515F2}" type="presParOf" srcId="{A16F7EFB-603F-4037-8331-3DAB6C134EA6}" destId="{4F3A0299-4B0F-4AE2-A9A5-456CF06097C0}" srcOrd="0" destOrd="0" presId="urn:microsoft.com/office/officeart/2005/8/layout/hierarchy2"/>
    <dgm:cxn modelId="{D0DEE57E-78BD-4912-A742-E84285EFAD6D}" type="presParOf" srcId="{643E1D4C-95EA-4A5B-AD83-D83B2E35AB0B}" destId="{1718BAB1-4FA1-4039-A7B3-EAD14899BA8C}" srcOrd="3" destOrd="0" presId="urn:microsoft.com/office/officeart/2005/8/layout/hierarchy2"/>
    <dgm:cxn modelId="{012824F5-85F0-42AB-8895-1FA194BBBF09}" type="presParOf" srcId="{1718BAB1-4FA1-4039-A7B3-EAD14899BA8C}" destId="{61FE36E2-885D-4165-A761-4C0441F92BB8}" srcOrd="0" destOrd="0" presId="urn:microsoft.com/office/officeart/2005/8/layout/hierarchy2"/>
    <dgm:cxn modelId="{9F83AD1A-9612-4642-97F8-EC84D36BDDC0}" type="presParOf" srcId="{1718BAB1-4FA1-4039-A7B3-EAD14899BA8C}" destId="{CDCEB75E-31DB-499B-9DA5-A5B27F1A0C3F}" srcOrd="1" destOrd="0" presId="urn:microsoft.com/office/officeart/2005/8/layout/hierarchy2"/>
    <dgm:cxn modelId="{11854B36-2DE1-475D-A806-387FD475EC3A}" type="presParOf" srcId="{643E1D4C-95EA-4A5B-AD83-D83B2E35AB0B}" destId="{37E0B8B2-7970-413A-B642-2C55E5ACF02B}" srcOrd="4" destOrd="0" presId="urn:microsoft.com/office/officeart/2005/8/layout/hierarchy2"/>
    <dgm:cxn modelId="{A0ACAB50-6DC9-4944-8A23-4334D6543AC5}" type="presParOf" srcId="{37E0B8B2-7970-413A-B642-2C55E5ACF02B}" destId="{9CB4AD87-9533-4D26-AB60-42613F164778}" srcOrd="0" destOrd="0" presId="urn:microsoft.com/office/officeart/2005/8/layout/hierarchy2"/>
    <dgm:cxn modelId="{97B6665B-3B0B-4D58-A14A-43F3658CF7FD}" type="presParOf" srcId="{643E1D4C-95EA-4A5B-AD83-D83B2E35AB0B}" destId="{F3A8E2B6-51D3-402E-802A-3F39D9365CFC}" srcOrd="5" destOrd="0" presId="urn:microsoft.com/office/officeart/2005/8/layout/hierarchy2"/>
    <dgm:cxn modelId="{7EE6B0BE-9A9B-438E-87DF-CF97E57121C9}" type="presParOf" srcId="{F3A8E2B6-51D3-402E-802A-3F39D9365CFC}" destId="{CE2DB153-F28F-4F6D-8C5B-71494FFF076F}" srcOrd="0" destOrd="0" presId="urn:microsoft.com/office/officeart/2005/8/layout/hierarchy2"/>
    <dgm:cxn modelId="{2262AC0C-4030-4704-AFE5-EA08E1B0BFB5}" type="presParOf" srcId="{F3A8E2B6-51D3-402E-802A-3F39D9365CFC}" destId="{BCB506B9-A2D5-413A-AA26-9D01E89456FB}" srcOrd="1" destOrd="0" presId="urn:microsoft.com/office/officeart/2005/8/layout/hierarchy2"/>
    <dgm:cxn modelId="{604C6E3C-5DE7-4787-B640-C2CA59EACD4E}" type="presParOf" srcId="{643E1D4C-95EA-4A5B-AD83-D83B2E35AB0B}" destId="{8193BDF8-AD4E-4A89-AF08-B761F7D1B330}" srcOrd="6" destOrd="0" presId="urn:microsoft.com/office/officeart/2005/8/layout/hierarchy2"/>
    <dgm:cxn modelId="{8E424E1E-66D5-4373-873A-2317DA0F0969}" type="presParOf" srcId="{8193BDF8-AD4E-4A89-AF08-B761F7D1B330}" destId="{0C82D67D-8047-45C1-9093-2033C99F5387}" srcOrd="0" destOrd="0" presId="urn:microsoft.com/office/officeart/2005/8/layout/hierarchy2"/>
    <dgm:cxn modelId="{C3C722E3-EE2D-4BDA-AF06-C2FB55580C5B}" type="presParOf" srcId="{643E1D4C-95EA-4A5B-AD83-D83B2E35AB0B}" destId="{06122F5F-90E3-425F-855C-0CC75693FCCD}" srcOrd="7" destOrd="0" presId="urn:microsoft.com/office/officeart/2005/8/layout/hierarchy2"/>
    <dgm:cxn modelId="{85BCBBA9-68CF-4D43-9BAC-A7F73C8211F6}" type="presParOf" srcId="{06122F5F-90E3-425F-855C-0CC75693FCCD}" destId="{53F92EF4-055E-43D6-BC2F-61D7FEDA269A}" srcOrd="0" destOrd="0" presId="urn:microsoft.com/office/officeart/2005/8/layout/hierarchy2"/>
    <dgm:cxn modelId="{90194F5F-892C-48AF-B9D9-4164AB6E142F}" type="presParOf" srcId="{06122F5F-90E3-425F-855C-0CC75693FCCD}" destId="{59A4E6E9-8FF8-49EF-957D-2CD701F242D2}" srcOrd="1" destOrd="0" presId="urn:microsoft.com/office/officeart/2005/8/layout/hierarchy2"/>
    <dgm:cxn modelId="{F232BA5D-37C9-48B0-B9D7-5F29D2658F8A}" type="presParOf" srcId="{643E1D4C-95EA-4A5B-AD83-D83B2E35AB0B}" destId="{356728B0-4A60-4FD6-A8AD-882366F94D9C}" srcOrd="8" destOrd="0" presId="urn:microsoft.com/office/officeart/2005/8/layout/hierarchy2"/>
    <dgm:cxn modelId="{AFF3408F-6A98-457C-9E51-17680669902E}" type="presParOf" srcId="{356728B0-4A60-4FD6-A8AD-882366F94D9C}" destId="{6BB691DB-C1D5-4A02-AA0A-F2E468B9082E}" srcOrd="0" destOrd="0" presId="urn:microsoft.com/office/officeart/2005/8/layout/hierarchy2"/>
    <dgm:cxn modelId="{728108E9-EDF3-4BE8-A522-678E7DDD4351}" type="presParOf" srcId="{643E1D4C-95EA-4A5B-AD83-D83B2E35AB0B}" destId="{6CFD71AF-7029-44A9-9AD6-C8D242DA34DD}" srcOrd="9" destOrd="0" presId="urn:microsoft.com/office/officeart/2005/8/layout/hierarchy2"/>
    <dgm:cxn modelId="{04848853-75DD-487A-9AF0-AFD7930B01CE}" type="presParOf" srcId="{6CFD71AF-7029-44A9-9AD6-C8D242DA34DD}" destId="{2A5CEDC7-44E5-420A-9188-1FFC13985D13}" srcOrd="0" destOrd="0" presId="urn:microsoft.com/office/officeart/2005/8/layout/hierarchy2"/>
    <dgm:cxn modelId="{7A93CE8C-EE4C-4998-86A2-B129C5E75AC3}" type="presParOf" srcId="{6CFD71AF-7029-44A9-9AD6-C8D242DA34DD}" destId="{F1628CBA-1439-4F24-8E66-925E664D00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dirty="0"/>
            <a:t>Students rewrote a story from the perspective of a character other than the narrator. </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dirty="0"/>
            <a:t>Students learned about pedestrian safety by studying a map showing bus stops and pedestrian crossings.</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kern="1200" dirty="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kern="120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Students learned about pedestrian safety by studying a map showing bus stops and pedestrian crossings. No, Students were not addressing a defined challenge.</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Students rewrote a story from the perspective of a character other than the narrator. Yes, Students used the original story but were not instructed how to complete this task.</a:t>
          </a:r>
        </a:p>
      </dsp:txBody>
      <dsp:txXfrm rot="10800000">
        <a:off x="0" y="2123"/>
        <a:ext cx="7012370" cy="186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C657-5F23-4339-ACD0-69A58ACAE325}">
      <dsp:nvSpPr>
        <dsp:cNvPr id="0" name=""/>
        <dsp:cNvSpPr/>
      </dsp:nvSpPr>
      <dsp:spPr>
        <a:xfrm>
          <a:off x="6409" y="1109852"/>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6CFFB-1084-4F90-A2E1-E65ADBC7A3AB}">
      <dsp:nvSpPr>
        <dsp:cNvPr id="0" name=""/>
        <dsp:cNvSpPr/>
      </dsp:nvSpPr>
      <dsp:spPr>
        <a:xfrm>
          <a:off x="312701" y="1416144"/>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768718-569A-4927-9922-0EE2399CB499}">
      <dsp:nvSpPr>
        <dsp:cNvPr id="0" name=""/>
        <dsp:cNvSpPr/>
      </dsp:nvSpPr>
      <dsp:spPr>
        <a:xfrm>
          <a:off x="1777484"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b="1" kern="1200"/>
            <a:t>Innovation</a:t>
          </a:r>
          <a:r>
            <a:rPr lang="en-IE" sz="1100" kern="1200"/>
            <a:t> requires </a:t>
          </a:r>
          <a:r>
            <a:rPr lang="en-IE" sz="1100" b="1" kern="1200"/>
            <a:t>putting students’ ideas or solutions into practice in the real world</a:t>
          </a:r>
          <a:r>
            <a:rPr lang="en-IE" sz="1100" kern="1200"/>
            <a:t>. For example, it is innovation if students design and build a community garden on the grounds of their school; just designing the garden is NOT innovation.</a:t>
          </a:r>
          <a:endParaRPr lang="en-US" sz="1100" kern="1200"/>
        </a:p>
      </dsp:txBody>
      <dsp:txXfrm>
        <a:off x="1777484" y="1109852"/>
        <a:ext cx="3437969" cy="1458532"/>
      </dsp:txXfrm>
    </dsp:sp>
    <dsp:sp modelId="{A7BEBA96-F740-46C0-B259-6010BC53F198}">
      <dsp:nvSpPr>
        <dsp:cNvPr id="0" name=""/>
        <dsp:cNvSpPr/>
      </dsp:nvSpPr>
      <dsp:spPr>
        <a:xfrm>
          <a:off x="5814495" y="1109852"/>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34D21-65C4-4C25-A36D-BFCCB0F027AE}">
      <dsp:nvSpPr>
        <dsp:cNvPr id="0" name=""/>
        <dsp:cNvSpPr/>
      </dsp:nvSpPr>
      <dsp:spPr>
        <a:xfrm>
          <a:off x="6120786" y="1416144"/>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465718-D186-4632-B2D4-D36E46A94E60}">
      <dsp:nvSpPr>
        <dsp:cNvPr id="0" name=""/>
        <dsp:cNvSpPr/>
      </dsp:nvSpPr>
      <dsp:spPr>
        <a:xfrm>
          <a:off x="7585570"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kern="120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sz="1100" kern="1200"/>
        </a:p>
      </dsp:txBody>
      <dsp:txXfrm>
        <a:off x="7585570" y="1109852"/>
        <a:ext cx="3437969" cy="1458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016A-9297-464F-8166-4E30BBFE29CC}">
      <dsp:nvSpPr>
        <dsp:cNvPr id="0" name=""/>
        <dsp:cNvSpPr/>
      </dsp:nvSpPr>
      <dsp:spPr>
        <a:xfrm>
          <a:off x="0" y="61005"/>
          <a:ext cx="7012370" cy="2260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Innovation also </a:t>
          </a:r>
          <a:r>
            <a:rPr lang="en-IE" sz="2300" b="1" kern="1200"/>
            <a:t>benefits people other than the student</a:t>
          </a:r>
          <a:r>
            <a:rPr lang="en-IE" sz="2300" kern="1200"/>
            <a:t>; it has value beyond meeting the requirements of a classroom exercise. The town s' people who tend the new garden in the public park and the teenagers who attend the rewritten Shakespeare play benefit from students’ efforts, for example.</a:t>
          </a:r>
          <a:endParaRPr lang="en-US" sz="2300" kern="1200"/>
        </a:p>
      </dsp:txBody>
      <dsp:txXfrm>
        <a:off x="110346" y="171351"/>
        <a:ext cx="6791678" cy="2039748"/>
      </dsp:txXfrm>
    </dsp:sp>
    <dsp:sp modelId="{2A7C2CC2-9555-425C-B8CA-9BC95A62FB7F}">
      <dsp:nvSpPr>
        <dsp:cNvPr id="0" name=""/>
        <dsp:cNvSpPr/>
      </dsp:nvSpPr>
      <dsp:spPr>
        <a:xfrm>
          <a:off x="0" y="2387685"/>
          <a:ext cx="7012370" cy="226044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300" kern="1200"/>
        </a:p>
      </dsp:txBody>
      <dsp:txXfrm>
        <a:off x="110346" y="2498031"/>
        <a:ext cx="6791678" cy="2039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It is considered ICT use if the students </a:t>
          </a:r>
          <a:r>
            <a:rPr lang="en-IE" sz="1600" b="1" kern="1200" dirty="0"/>
            <a:t>are required</a:t>
          </a:r>
          <a:r>
            <a:rPr lang="en-IE" sz="1600" kern="1200" dirty="0"/>
            <a:t> to use ICT or </a:t>
          </a:r>
          <a:r>
            <a:rPr lang="en-IE" sz="1600" b="1" kern="1200" dirty="0"/>
            <a:t>can use ICT</a:t>
          </a:r>
          <a:r>
            <a:rPr lang="en-IE" sz="1600" kern="1200" dirty="0"/>
            <a:t> to complete an activity.</a:t>
          </a:r>
          <a:endParaRPr lang="en-US" sz="1600" kern="1200" dirty="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dirty="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C4F33-0839-4DA9-A19C-D1F71713A35D}">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sp:txBody>
      <dsp:txXfrm>
        <a:off x="57908" y="57908"/>
        <a:ext cx="7669024" cy="1861296"/>
      </dsp:txXfrm>
    </dsp:sp>
    <dsp:sp modelId="{92E10001-9537-451D-91E4-B69B827A4115}">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often ask students to answer questions such as What? Who? How? and How Much?, when in reality we need to move beyond these questions that typically have one right answer.  </a:t>
          </a:r>
        </a:p>
      </dsp:txBody>
      <dsp:txXfrm>
        <a:off x="1771883" y="2474379"/>
        <a:ext cx="6597611" cy="1861296"/>
      </dsp:txXfrm>
    </dsp:sp>
    <dsp:sp modelId="{4CB070A0-B9FD-4022-A6A4-A7FF9B86DB36}">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dirty="0"/>
            <a:t>Interpretation</a:t>
          </a:r>
          <a:r>
            <a:rPr lang="en-IE" sz="2100" b="1" kern="1200" dirty="0">
              <a:latin typeface="Gill Sans MT"/>
            </a:rPr>
            <a:t>:</a:t>
          </a:r>
          <a:r>
            <a:rPr lang="en-IE" sz="2100" kern="1200" dirty="0">
              <a:latin typeface="Gill Sans MT"/>
            </a:rPr>
            <a:t> </a:t>
          </a:r>
          <a:r>
            <a:rPr lang="en-IE" sz="2100" kern="1200" dirty="0"/>
            <a:t>means drawing inferences beyond the literal meaning. For example, students might read a description of a historical period and infer why people who lived then behaved the way they did.</a:t>
          </a:r>
          <a:endParaRPr lang="en-US" sz="2100" kern="1200" dirty="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dirty="0"/>
            <a:t>Analysis</a:t>
          </a:r>
          <a:r>
            <a:rPr lang="en-IE" sz="2100" b="1" kern="1200" dirty="0">
              <a:latin typeface="Gill Sans MT"/>
            </a:rPr>
            <a:t>:</a:t>
          </a:r>
          <a:r>
            <a:rPr lang="en-IE" sz="2100" kern="1200" dirty="0"/>
            <a:t> means identifying the parts of a whole and their relationships to each other. For example, students might investigate local environmental factors to determine which are most likely to affect migrating birds.</a:t>
          </a:r>
          <a:endParaRPr lang="en-US" sz="2100" kern="1200" dirty="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dirty="0"/>
            <a:t>Synthesis</a:t>
          </a:r>
          <a:r>
            <a:rPr lang="en-IE" sz="2100" b="1" kern="1200" dirty="0">
              <a:latin typeface="Gill Sans MT"/>
            </a:rPr>
            <a:t>:</a:t>
          </a:r>
          <a:r>
            <a:rPr lang="en-IE" sz="2100" kern="1200" dirty="0"/>
            <a:t> means identifying the relationships between two or more ideas.</a:t>
          </a:r>
          <a:r>
            <a:rPr lang="en-IE" sz="2100" kern="1200" dirty="0">
              <a:latin typeface="Gill Sans MT"/>
            </a:rPr>
            <a:t> </a:t>
          </a:r>
          <a:r>
            <a:rPr lang="en-IE" sz="2100" kern="1200" dirty="0"/>
            <a:t>For example, students might be required to compare and contrast perspectives from multiple sources.</a:t>
          </a:r>
          <a:endParaRPr lang="en-US" sz="2100" kern="1200" dirty="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dirty="0"/>
            <a:t>Evaluation</a:t>
          </a:r>
          <a:r>
            <a:rPr lang="en-IE" sz="2100" b="1" kern="1200" dirty="0">
              <a:latin typeface="Gill Sans MT"/>
            </a:rPr>
            <a:t>:</a:t>
          </a:r>
          <a:r>
            <a:rPr lang="en-IE" sz="2100" kern="1200" dirty="0"/>
            <a:t> means judging the quality, credibility, or importance of data, ideas, or events. For example, students might read different accounts of an historical event and determine which ones they find most credible.</a:t>
          </a:r>
          <a:endParaRPr lang="en-US" sz="2100" kern="1200" dirty="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9071-55A2-4426-8937-26327FE7F161}">
      <dsp:nvSpPr>
        <dsp:cNvPr id="0" name=""/>
        <dsp:cNvSpPr/>
      </dsp:nvSpPr>
      <dsp:spPr>
        <a:xfrm>
          <a:off x="1489168"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Learning activities that require problem-solving do NOT give students all the information they need to complete the task or specify the whole procedure they must follow to arrive at a solution.</a:t>
          </a:r>
          <a:endParaRPr lang="en-US" sz="900" kern="1200"/>
        </a:p>
      </dsp:txBody>
      <dsp:txXfrm>
        <a:off x="1513783" y="992481"/>
        <a:ext cx="1631617" cy="791193"/>
      </dsp:txXfrm>
    </dsp:sp>
    <dsp:sp modelId="{2748E5CA-FE41-402A-9BD9-CA9FC7B2F59C}">
      <dsp:nvSpPr>
        <dsp:cNvPr id="0" name=""/>
        <dsp:cNvSpPr/>
      </dsp:nvSpPr>
      <dsp:spPr>
        <a:xfrm>
          <a:off x="1489168"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Often, problem-solving tasks require students do some or all of the following:</a:t>
          </a:r>
          <a:endParaRPr lang="en-US" sz="900" kern="1200"/>
        </a:p>
      </dsp:txBody>
      <dsp:txXfrm>
        <a:off x="1513783" y="1958968"/>
        <a:ext cx="1631617" cy="791193"/>
      </dsp:txXfrm>
    </dsp:sp>
    <dsp:sp modelId="{10E34268-D21E-49EF-B563-9AFBFBCC0D80}">
      <dsp:nvSpPr>
        <dsp:cNvPr id="0" name=""/>
        <dsp:cNvSpPr/>
      </dsp:nvSpPr>
      <dsp:spPr>
        <a:xfrm rot="17350740">
          <a:off x="2482902" y="1372016"/>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1336914"/>
        <a:ext cx="102328" cy="102328"/>
      </dsp:txXfrm>
    </dsp:sp>
    <dsp:sp modelId="{7A4498D5-A7A6-4A86-B677-B35D73221AF4}">
      <dsp:nvSpPr>
        <dsp:cNvPr id="0" name=""/>
        <dsp:cNvSpPr/>
      </dsp:nvSpPr>
      <dsp:spPr>
        <a:xfrm>
          <a:off x="3842354" y="1379"/>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Investigate the parameters of the problem to guide their approach.</a:t>
          </a:r>
          <a:endParaRPr lang="en-US" sz="900" kern="1200"/>
        </a:p>
      </dsp:txBody>
      <dsp:txXfrm>
        <a:off x="3866969" y="25994"/>
        <a:ext cx="1631617" cy="791193"/>
      </dsp:txXfrm>
    </dsp:sp>
    <dsp:sp modelId="{A16F7EFB-603F-4037-8331-3DAB6C134EA6}">
      <dsp:nvSpPr>
        <dsp:cNvPr id="0" name=""/>
        <dsp:cNvSpPr/>
      </dsp:nvSpPr>
      <dsp:spPr>
        <a:xfrm rot="18289469">
          <a:off x="2917513" y="1855259"/>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1841888"/>
        <a:ext cx="58867" cy="58867"/>
      </dsp:txXfrm>
    </dsp:sp>
    <dsp:sp modelId="{61FE36E2-885D-4165-A761-4C0441F92BB8}">
      <dsp:nvSpPr>
        <dsp:cNvPr id="0" name=""/>
        <dsp:cNvSpPr/>
      </dsp:nvSpPr>
      <dsp:spPr>
        <a:xfrm>
          <a:off x="3842354"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Generate ideas and alternatives.</a:t>
          </a:r>
          <a:endParaRPr lang="en-US" sz="900" kern="1200"/>
        </a:p>
      </dsp:txBody>
      <dsp:txXfrm>
        <a:off x="3866969" y="992481"/>
        <a:ext cx="1631617" cy="791193"/>
      </dsp:txXfrm>
    </dsp:sp>
    <dsp:sp modelId="{37E0B8B2-7970-413A-B642-2C55E5ACF02B}">
      <dsp:nvSpPr>
        <dsp:cNvPr id="0" name=""/>
        <dsp:cNvSpPr/>
      </dsp:nvSpPr>
      <dsp:spPr>
        <a:xfrm>
          <a:off x="3170015" y="2338503"/>
          <a:ext cx="672338" cy="32124"/>
        </a:xfrm>
        <a:custGeom>
          <a:avLst/>
          <a:gdLst/>
          <a:ahLst/>
          <a:cxnLst/>
          <a:rect l="0" t="0" r="0" b="0"/>
          <a:pathLst>
            <a:path>
              <a:moveTo>
                <a:pt x="0" y="16062"/>
              </a:moveTo>
              <a:lnTo>
                <a:pt x="672338"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89376" y="2337757"/>
        <a:ext cx="33616" cy="33616"/>
      </dsp:txXfrm>
    </dsp:sp>
    <dsp:sp modelId="{CE2DB153-F28F-4F6D-8C5B-71494FFF076F}">
      <dsp:nvSpPr>
        <dsp:cNvPr id="0" name=""/>
        <dsp:cNvSpPr/>
      </dsp:nvSpPr>
      <dsp:spPr>
        <a:xfrm>
          <a:off x="3842354"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Devise their own approach, or explore several possible procedures that might be appropriate to the situation</a:t>
          </a:r>
          <a:endParaRPr lang="en-US" sz="900" kern="1200"/>
        </a:p>
      </dsp:txBody>
      <dsp:txXfrm>
        <a:off x="3866969" y="1958968"/>
        <a:ext cx="1631617" cy="791193"/>
      </dsp:txXfrm>
    </dsp:sp>
    <dsp:sp modelId="{8193BDF8-AD4E-4A89-AF08-B761F7D1B330}">
      <dsp:nvSpPr>
        <dsp:cNvPr id="0" name=""/>
        <dsp:cNvSpPr/>
      </dsp:nvSpPr>
      <dsp:spPr>
        <a:xfrm rot="3310531">
          <a:off x="2917513" y="2821747"/>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2808375"/>
        <a:ext cx="58867" cy="58867"/>
      </dsp:txXfrm>
    </dsp:sp>
    <dsp:sp modelId="{53F92EF4-055E-43D6-BC2F-61D7FEDA269A}">
      <dsp:nvSpPr>
        <dsp:cNvPr id="0" name=""/>
        <dsp:cNvSpPr/>
      </dsp:nvSpPr>
      <dsp:spPr>
        <a:xfrm>
          <a:off x="3842354" y="2900840"/>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Design a coherent solution.</a:t>
          </a:r>
          <a:endParaRPr lang="en-US" sz="900" kern="1200"/>
        </a:p>
      </dsp:txBody>
      <dsp:txXfrm>
        <a:off x="3866969" y="2925455"/>
        <a:ext cx="1631617" cy="791193"/>
      </dsp:txXfrm>
    </dsp:sp>
    <dsp:sp modelId="{356728B0-4A60-4FD6-A8AD-882366F94D9C}">
      <dsp:nvSpPr>
        <dsp:cNvPr id="0" name=""/>
        <dsp:cNvSpPr/>
      </dsp:nvSpPr>
      <dsp:spPr>
        <a:xfrm rot="4249260">
          <a:off x="2482902" y="3304990"/>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3269888"/>
        <a:ext cx="102328" cy="102328"/>
      </dsp:txXfrm>
    </dsp:sp>
    <dsp:sp modelId="{2A5CEDC7-44E5-420A-9188-1FFC13985D13}">
      <dsp:nvSpPr>
        <dsp:cNvPr id="0" name=""/>
        <dsp:cNvSpPr/>
      </dsp:nvSpPr>
      <dsp:spPr>
        <a:xfrm>
          <a:off x="3842354" y="3867327"/>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Test the solution and iterate on improvements to satisfy the requirements of the problem.</a:t>
          </a:r>
          <a:endParaRPr lang="en-US" sz="900" kern="1200"/>
        </a:p>
      </dsp:txBody>
      <dsp:txXfrm>
        <a:off x="3866969" y="3891942"/>
        <a:ext cx="1631617" cy="791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Students learned about pedestrian safety by studying a map showing bus stops and pedestrian crossings.</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Students rewrote a story from the perspective of a character other than the narrator. </a:t>
          </a:r>
        </a:p>
      </dsp:txBody>
      <dsp:txXfrm rot="10800000">
        <a:off x="0" y="2123"/>
        <a:ext cx="7012370" cy="1863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5:42.215"/>
    </inkml:context>
    <inkml:brush xml:id="br0">
      <inkml:brushProperty name="width" value="0.05" units="cm"/>
      <inkml:brushProperty name="height" value="0.05" units="cm"/>
      <inkml:brushProperty name="color" value="#E71224"/>
    </inkml:brush>
  </inkml:definitions>
  <inkml:trace contextRef="#ctx0" brushRef="#br0">466 206 3456,'0'-22'2645,"-8"22"-1287,1-1-1,0 0 1,-1-1 0,-3-1-1358,5 2 206,-13-3 223,1 0-1,0-2 1,-8-3-429,13 2 137,0 0 1,0-1-1,1 0 1,0-1-1,-7-7-137,3 3 315,0 1 0,-11-6-315,11 10 102,0 0 0,-1 1 0,0 0 0,0 1 0,-1 1 0,0 1 1,-17-2-103,-8 2-48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52.506"/>
    </inkml:context>
    <inkml:brush xml:id="br0">
      <inkml:brushProperty name="width" value="0.05" units="cm"/>
      <inkml:brushProperty name="height" value="0.05" units="cm"/>
      <inkml:brushProperty name="color" value="#E71224"/>
    </inkml:brush>
  </inkml:definitions>
  <inkml:trace contextRef="#ctx0" brushRef="#br0">1 0 11136,'8'42'4224,"2"-6"-3296,8 25-257,-5-33-287,3 8-352,15-2 64,22 5-288,9 0-96,12-4 160,1-4-1087,12-7-385,14-4-2688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15.515"/>
    </inkml:context>
    <inkml:brush xml:id="br0">
      <inkml:brushProperty name="width" value="0.05" units="cm"/>
      <inkml:brushProperty name="height" value="0.05" units="cm"/>
      <inkml:brushProperty name="color" value="#E71224"/>
    </inkml:brush>
  </inkml:definitions>
  <inkml:trace contextRef="#ctx0" brushRef="#br0">400 198 6656,'1'0'210,"0"0"0,0-1 0,0 1 0,0 0 0,0-1 0,0 1 0,0-1 0,0 1 0,0-1 0,0 0 0,0 1 0,0-1 0,0 0 0,0 0 0,-1 0 0,1 1 0,0-1 0,0 0 0,0-1-210,0-1 130,1 1 0,-1-1-1,0 1 1,1-1-1,-1 0 1,0 1 0,-1-1-1,1 0 1,0 0-130,4-26 216,-1 11-163,-1-1 1,0-4-54,-3 18 18,0 0-1,0 0 1,0 1 0,-1-1 0,1 0 0,-1 0 0,0 0 0,-1 1-1,1-1 1,-3-4-18,4 8 30,0 1 0,-1-1 1,1 0-1,0 1 0,-1-1 0,1 0 0,-1 1 0,1-1 0,-1 1 0,1-1 0,-1 1 0,0-1 0,1 1 0,-1-1 0,1 1 1,-1 0-1,0-1 0,0 1 0,1 0 0,-1 0 0,0-1 0,0 1 0,1 0 0,-1 0 0,0 0 0,0 0 0,1 0 1,-1 0-1,0 0 0,0 0 0,1 0 0,-1 0 0,0 0 0,0 1 0,1-1 0,-1 0 0,0 1 0,1-1 0,-1 0 1,0 1-1,1-1 0,-1 1 0,0-1 0,1 1 0,-1-1 0,1 1-30,-5 3 192,0 0-1,0 1 1,1 0-1,0 0 1,-1 1-192,-15 23 504,1 1 1,2 0-1,1 2-504,-17 29 401,2-6-254,1 1-219,-4-1 0,-1-2 0,-19 19 72,50-66-357,-1 0-1,0-1 1,0 0 0,0 0-1,-1 0 1,0-1 0,0 0-1,0 0 1,0 0 0,-7 2 357,-8 0-1760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16.031"/>
    </inkml:context>
    <inkml:brush xml:id="br0">
      <inkml:brushProperty name="width" value="0.05" units="cm"/>
      <inkml:brushProperty name="height" value="0.05" units="cm"/>
      <inkml:brushProperty name="color" value="#E71224"/>
    </inkml:brush>
  </inkml:definitions>
  <inkml:trace contextRef="#ctx0" brushRef="#br0">14 1 10240,'-13'8'3872,"16"-8"-3040,7 3 96,-7 2-193,7 2-639,3 9-96,4 11-96,9 20 32,0 23 32,10 24-1183,8 26-449,-9 49-2560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40.392"/>
    </inkml:context>
    <inkml:brush xml:id="br0">
      <inkml:brushProperty name="width" value="0.05" units="cm"/>
      <inkml:brushProperty name="height" value="0.05" units="cm"/>
      <inkml:brushProperty name="color" value="#E71224"/>
    </inkml:brush>
  </inkml:definitions>
  <inkml:trace contextRef="#ctx0" brushRef="#br0">478 1 8192,'-5'0'2158,"6"1"-1069,0-1-1028,-1 0 0,1 0 0,-1 0 0,0 1 0,1-1 0,-1 0 1,1 0-1,-1 1 0,0-1 0,1 0 0,-1 0 0,0 1 0,1-1 0,-1 0 0,0 1 0,0-1 0,1 1 1,-1-1-1,0 0 0,0 1 0,0-1 0,0 1 0,1-1 0,-1 0 0,0 1 0,0-1 0,0 1 1,0-1-1,0 1 0,0-1 0,0 0 0,0 1 0,0-1 0,0 1 0,0-1 0,-1 1 0,1-1 0,0 0 1,0 1-1,0-1 0,0 1 0,-1-1 0,1 0 0,0 1 0,0-1 0,-1 0 0,1 1 0,0-1 1,-1 0-1,1 1 0,0-1 0,-1 0 0,1 1-61,-12 9 709,1 1 0,-10 5-709,-6 5 331,3 2-166,0 0 0,2 1 1,1 1-1,-17 26-165,-65 116-565,20-31-1147,76-125 1380,-20 28-661,25-37 756,0 0-1,-1 1 0,1-1 1,0 0-1,-1 0 1,1 0-1,-1-1 1,0 1-1,0-1 0,0 1 1,0-1-1,-1 1 238,-18 0-2570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40.819"/>
    </inkml:context>
    <inkml:brush xml:id="br0">
      <inkml:brushProperty name="width" value="0.05" units="cm"/>
      <inkml:brushProperty name="height" value="0.05" units="cm"/>
      <inkml:brushProperty name="color" value="#E71224"/>
    </inkml:brush>
  </inkml:definitions>
  <inkml:trace contextRef="#ctx0" brushRef="#br0">1 0 9728,'9'9'3584,"-1"10"-2784,10 4 352,-5-7 0,5 7-513,8 12-95,10 12-320,3 15-96,9 16-64,17 8-128,1-1-32,4-2-1631,10-13-705,-6-20-1984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56.631"/>
    </inkml:context>
    <inkml:brush xml:id="br0">
      <inkml:brushProperty name="width" value="0.05" units="cm"/>
      <inkml:brushProperty name="height" value="0.05" units="cm"/>
      <inkml:brushProperty name="color" value="#E71224"/>
    </inkml:brush>
  </inkml:definitions>
  <inkml:trace contextRef="#ctx0" brushRef="#br0">106 29 7808,'2'-3'365,"1"1"-1,0-1 1,-1 1 0,1-1 0,1 1-1,-1 0 1,0 1 0,0-1 0,1 0 0,-1 1-1,1 0 1,-1 0 0,1 0 0,-1 0 0,1 1-1,0-1 1,-1 1 0,1 0 0,0 0 0,3 0-365,-7 1 69,1 1 1,-1-1 0,0 0 0,0 0 0,0 0-1,0 1 1,0-1 0,0 0 0,0 0 0,0 1 0,0-1-1,-1 0-69,1-1 32,-7 40 524,-1 0 0,-9 20-556,-3 12 317,-8 54-227,9-39-3486,-22 64 3396,37-142-974,1 1 1,-2-1 0,1 1-1,-6 6 974,-3 1-3162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41:56.960"/>
    </inkml:context>
    <inkml:brush xml:id="br0">
      <inkml:brushProperty name="width" value="0.05" units="cm"/>
      <inkml:brushProperty name="height" value="0.05" units="cm"/>
      <inkml:brushProperty name="color" value="#E71224"/>
    </inkml:brush>
  </inkml:definitions>
  <inkml:trace contextRef="#ctx0" brushRef="#br0">0 51 8320,'5'-31'3168,"0"23"-2464,3 0 416,0 5 96,2 3-288,-2 0-64,5 3-225,0 5-63,10 8-320,8 12-32,8 3 0,14 4-608,22 16-288,12 2-1343,6-1-641,-1-13-1504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55:08.706"/>
    </inkml:context>
    <inkml:brush xml:id="br0">
      <inkml:brushProperty name="width" value="0.05" units="cm"/>
      <inkml:brushProperty name="height" value="0.05" units="cm"/>
      <inkml:brushProperty name="color" value="#E71224"/>
    </inkml:brush>
  </inkml:definitions>
  <inkml:trace contextRef="#ctx0" brushRef="#br0">1 31 3584,'9'13'8581,"-1"-1"-7719,-6-10-790,0 1 1,0-1 0,-1 0-1,1 1 1,-1-1 0,0 1-1,0-1 1,0 1 0,0 0-1,0-1 1,0 1 0,-1 0 0,0 0-1,1 0 1,-1 0-73,5 47 763,3 103 277,-3 104-886,-5-234-169,2 0 0,1 0 0,0 0 0,2 0 1,4 12 14,-9-34 4,0 1 1,1-1 0,-1 0-1,0 0 1,1 0 0,-1 0-1,0 0 1,1 0 0,-1 0-1,1 0 1,0 0 0,-1 0-1,1 0 1,0 0 0,-1-1 0,1 1-1,0 0 1,0 0 0,0-1-1,0 1 1,0-1 0,0 1-1,0 0 1,0-1 0,0 0-1,0 1 1,0-1 0,0 0-1,0 1 1,0-1 0,0 0 0,1 0-1,-1 0 1,0 0 0,0 0-1,0 0 1,0 0 0,0-1-1,0 1 1,0 0 0,1 0-1,-1-1 1,0 1 0,0-1-1,0 1 1,0-1-5,7-4-21,0 0-1,0 0 1,0-1-1,-1 1 1,4-6 21,5-2-98,0 0 96,-8 7-20,0 0 0,0 0 0,0 1 0,1 0 1,0 1-1,1-1 22,14-4-71,0-1 1,-1-1 0,0-2-1,-1 0 1,18-14 70,0-3-19,-5 5 77,-2-1-1,3-6-57,76-73 5,71-48-5,-156 134 128,2 1 0,25-11-128,0-1 86,-29 15-67,-7 4-43,1 1-1,-1 1 1,5-1 24,-22 10-81,1-1 0,-1 0 0,1 1 0,-1-1 0,1 0 0,-1 0 0,0 0 0,1 0 0,-1 0 0,0 0-1,0 0 1,1 0 0,-1 0 0,0-1 0,0 0 81,12 2-1200,18-4-2704,-13 1 806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57:03.816"/>
    </inkml:context>
    <inkml:brush xml:id="br0">
      <inkml:brushProperty name="width" value="0.05" units="cm"/>
      <inkml:brushProperty name="height" value="0.05" units="cm"/>
      <inkml:brushProperty name="color" value="#E71224"/>
    </inkml:brush>
  </inkml:definitions>
  <inkml:trace contextRef="#ctx0" brushRef="#br0">24 947 7040,'-1'-1'184,"1"1"1,-1-1 0,1 1 0,-1-1-1,1 1 1,-1-1 0,1 0-1,0 1 1,-1-1 0,1 0-1,0 1 1,0-1 0,0 0-1,-1 0 1,1 1 0,0-1 0,0 0-1,0 1 1,0-1 0,0 0-1,0 0 1,0 1 0,1-1-185,-1-30-239,0 20 1056,0 14-464,-1 0 0,0 0 0,1 0-1,-1 0 1,0 0 0,-1 2-353,-4 16 497,2 10 280,2 0 1,1 1-778,1-23 178,1 0 0,0 0 0,0-1 0,0 1 0,1 0 0,1-1 0,-1 1 0,1-1 0,3 5-178,-5-10 57,1-1 1,0 1 0,-1-1-1,1 0 1,0 0-1,0 0 1,0 0-1,1 0 1,-1 0 0,0 0-1,1-1 1,-1 1-1,1-1 1,0 1-1,-1-1 1,1 0 0,0 0-1,0-1 1,-1 1-1,2 0-57,7 0 215,0 0 0,1 0 0,-1-1 0,9-2-215,-9 2 106,29-4 91,-1-1-1,1-1 1,-1-3 0,-1-1-1,0-2 1,0-1 0,-1-2-1,7-6-196,-18 9 41,10-5-45,-1-1 0,-1-1 0,0-3 1,-2 0-1,9-10 4,30-29-459,32-38 459,90-116-1355,18-41-1093,3-30-2383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58:54.539"/>
    </inkml:context>
    <inkml:brush xml:id="br0">
      <inkml:brushProperty name="width" value="0.05" units="cm"/>
      <inkml:brushProperty name="height" value="0.05" units="cm"/>
      <inkml:brushProperty name="color" value="#E71224"/>
    </inkml:brush>
  </inkml:definitions>
  <inkml:trace contextRef="#ctx0" brushRef="#br0">602 24 4096,'0'-1'99,"0"0"1,0 1 0,0-1-1,0 0 1,1 1-1,-1-1 1,0 0-1,1 1 1,-1-1-1,0 1 1,1-1 0,-1 1-1,1-1 1,-1 1-1,0-1 1,1 1-1,-1 0 1,1-1-1,0 1 1,-1-1 0,1 1-1,-1 0 1,1 0-1,0-1 1,-1 1-1,1 0-99,8-4 2372,-7 0-620,-7 2-30,-8 2-18,12 0-1762,0 0 130,-1 0 0,1 0 1,0 1-1,-1-1 0,1 0 1,0 1-1,0-1 0,-1 1 1,1 0-1,0-1 0,0 1 1,0 0-1,0 0 0,-1 0 0,1 0 1,0 0-73,-16 20 353,10-12-279,-22 30 276,-8 19-350,13-20 322,-25 28-322,14-22 16,-2-3 0,-2-1-1,-2-1 1,-8 3-16,-3-1-116,23-16-1332,-2-1-1,-2-1 1449,29-21-454,0 1-1,-1-1 1,1 0-1,0 0 1,-5 0 454,7-1-336,0-1 0,1 1 0,-1-1 0,0 0 0,0 0 0,0 0 0,0 0 0,1 0 0,-1 0 0,0 0 0,0-1 0,0 1 0,0-1 0,1 1 0,-1-1 0,0 0 336,-12-9-3370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5:42.968"/>
    </inkml:context>
    <inkml:brush xml:id="br0">
      <inkml:brushProperty name="width" value="0.05" units="cm"/>
      <inkml:brushProperty name="height" value="0.05" units="cm"/>
      <inkml:brushProperty name="color" value="#E71224"/>
    </inkml:brush>
  </inkml:definitions>
  <inkml:trace contextRef="#ctx0" brushRef="#br0">458 101 9728,'-11'3'1195,"8"-2"-831,-1 0 0,1 0-1,0 0 1,1 0 0,-1 0 0,0 1-1,0-1 1,1 1 0,-2 1-364,-23 17 939,-9 9-939,6-4 0,6-6 226,0-1 1,-9 3-227,8-4 317,0 1 0,-19 18-317,12-10 11,20-16-24,1 0 0,0 1 0,1 0 0,0 1 0,-1 2 13,5-6-8,2-1 0,-1 1 0,1-1-1,0 1 1,1 1 0,-1-1 0,2 0 0,-1 1 0,0 4 8,-5 62 17,4 1 0,3 49-17,1-79-50,1-31 50,1 1 0,1-1 0,0 0 0,1 0 0,1-1 0,2 6 0,-6-17-11,2 4-4,1 0 1,-1 0-1,1 0 1,0 0-1,1-1 1,0 0-1,0 0 1,0 0-1,0-1 1,5 4 14,12 9-28,1-1 1,6 2 27,-20-13 13,54 40 74,-41-29-39,1-1 1,0-1 0,1 0 0,1-2 0,9 3-49,-26-14-4,0 1 1,0-1-1,0-1 0,0 1 1,1-1-1,-1-1 1,1 0 3,63-3-61,-46 1 72,34-5 47,1-2 0,48-16-58,-85 20 2,1-2 17,0-1 1,0-2-1,-1 0 1,0-1-1,-1-1 1,0-1-1,-1-2 1,0 0-1,-1-1 1,-1-1 0,-1-1-1,1-2-19,-7 5 75,0-1 0,-1 0-1,-1-1 1,2-5-75,35-72 436,-35 68-323,-1-2-57,0-1 0,-2-1 0,-2 1 0,3-19-56,-9 36 110,0-1-1,-1 1 1,-1-1 0,0 0 0,-1 1-1,0-1 1,-1 1 0,0-1-1,-1 1 1,-1 0 0,0 0-1,0 0 1,-4-7-110,-6-7 296,-1 0 0,-1 0 0,-1 2 1,-1 0-1,-6-5-296,2 4-86,-1 1 0,-1 1 0,-1 1 0,-1 1 0,-1 2 0,-8-5 86,5 7-671,-1 1 0,0 1-1,-1 1 1,-1 2-1,0 2 1,-9-1 671,-134-25-4597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58:54.875"/>
    </inkml:context>
    <inkml:brush xml:id="br0">
      <inkml:brushProperty name="width" value="0.05" units="cm"/>
      <inkml:brushProperty name="height" value="0.05" units="cm"/>
      <inkml:brushProperty name="color" value="#E71224"/>
    </inkml:brush>
  </inkml:definitions>
  <inkml:trace contextRef="#ctx0" brushRef="#br0">1 0 7936,'5'5'2976,"0"-2"-2304,3 5 0,-3-4-64,3 4-352,1 3-64,4 9 96,0 1 128,10 9-224,11 13 192,10 0 96,4 0-32,1 4 0,3 3-352,6 8-96,-1 17-1536,5 22-640,-15 0-1792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0:29.308"/>
    </inkml:context>
    <inkml:brush xml:id="br0">
      <inkml:brushProperty name="width" value="0.05" units="cm"/>
      <inkml:brushProperty name="height" value="0.05" units="cm"/>
      <inkml:brushProperty name="color" value="#E71224"/>
    </inkml:brush>
  </inkml:definitions>
  <inkml:trace contextRef="#ctx0" brushRef="#br0">337 0 4224,'0'34'2586,"-6"-8"-1471,0 0 0,-2-1-1,-1 0 1,-2 3-1115,-2 5 1240,2 0 0,1 2-1240,-19 64 1381,10-41-981,10-27-346,-2 0 0,-1 0-1,-2-1 1,-4 5-54,11-22-370,-1 0 0,0 0-1,-1-1 1,0-1 0,-1 0-1,-1 0 1,0-1 0,0 0 0,-1-1-1,-5 3 371,-21 9-3466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0:29.778"/>
    </inkml:context>
    <inkml:brush xml:id="br0">
      <inkml:brushProperty name="width" value="0.05" units="cm"/>
      <inkml:brushProperty name="height" value="0.05" units="cm"/>
      <inkml:brushProperty name="color" value="#E71224"/>
    </inkml:brush>
  </inkml:definitions>
  <inkml:trace contextRef="#ctx0" brushRef="#br0">1 11 6784,'12'-3'1471,"-6"1"-772,-1 0-1,1 1 1,0-1 0,4 1-699,-9 1 173,1 0 1,-1 0-1,1 1 0,0-1 0,-1 1 0,1-1 1,-1 1-1,1-1 0,-1 1 0,1 0 0,0 0-173,4 2 234,2 1 12,1 1-1,-1 0 1,6 4-246,16 10 196,-13-9-110,20 10 71,0 3-1,-2 0 0,17 17-156,55 59 43,2 3-219,-84-81-23,144 130-2386,-71-55-791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2:20.348"/>
    </inkml:context>
    <inkml:brush xml:id="br0">
      <inkml:brushProperty name="width" value="0.05" units="cm"/>
      <inkml:brushProperty name="height" value="0.05" units="cm"/>
      <inkml:brushProperty name="color" value="#E71224"/>
    </inkml:brush>
  </inkml:definitions>
  <inkml:trace contextRef="#ctx0" brushRef="#br0">510 1 19583,'-36'39'0,"-16"39"-256,26-36 64,-14 29-864,-35 2-320,-3 5-1279,4-4-481,3-10-672,14-22-256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2:20.783"/>
    </inkml:context>
    <inkml:brush xml:id="br0">
      <inkml:brushProperty name="width" value="0.05" units="cm"/>
      <inkml:brushProperty name="height" value="0.05" units="cm"/>
      <inkml:brushProperty name="color" value="#E71224"/>
    </inkml:brush>
  </inkml:definitions>
  <inkml:trace contextRef="#ctx0" brushRef="#br0">21 31 10112,'-21'-31'3872,"65"51"-3040,22 27 288,-27-5-33,18 19-639,0 22-64,14 31-544,7 25-192,24 18 160,29-9-1951,9-1-801,9 10-1184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2:45.314"/>
    </inkml:context>
    <inkml:brush xml:id="br0">
      <inkml:brushProperty name="width" value="0.05" units="cm"/>
      <inkml:brushProperty name="height" value="0.05" units="cm"/>
      <inkml:brushProperty name="color" value="#E71224"/>
    </inkml:brush>
  </inkml:definitions>
  <inkml:trace contextRef="#ctx0" brushRef="#br0">255 1 11008,'-18'22'4128,"23"9"-3200,-18 0-65,3-15-191,-3 7-544,-4 9-160,13 30-320,-5 1-192,-9 7 288,-3 8-671,-5-1-225,-5 14-800,-10-13-384,3-5-1088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4:02:45.650"/>
    </inkml:context>
    <inkml:brush xml:id="br0">
      <inkml:brushProperty name="width" value="0.05" units="cm"/>
      <inkml:brushProperty name="height" value="0.05" units="cm"/>
      <inkml:brushProperty name="color" value="#E71224"/>
    </inkml:brush>
  </inkml:definitions>
  <inkml:trace contextRef="#ctx0" brushRef="#br0">0 0 11776,'28'91'4480,"6"-37"-3489,22 43-415,-20-34-384,13 34-960,16 20-287,32 8-3617,21 22-1632</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9T13:09:32.713"/>
    </inkml:context>
    <inkml:brush xml:id="br0">
      <inkml:brushProperty name="width" value="0.05292" units="cm"/>
      <inkml:brushProperty name="height" value="0.05292" units="cm"/>
      <inkml:brushProperty name="color" value="#FF0000"/>
    </inkml:brush>
  </inkml:definitions>
  <inkml:trace contextRef="#ctx0" brushRef="#br0">15910 6188 68 0,'-3'0'27'0,"3"6"-21"0,0-3 14 0,0-3 7 0,0 0-4 16,0 0-1-16,3 0-6 15,1 7-2-15,-1-4-6 16,1 6 0 0,-1-3-5-16,1-2-2 0,3 5 2 0,0 4 7 15,4-4 3-15,-1 0-2 16,1 1-1-16,-1-1-4 15,4 1 1-15,4-1 0 16,0 0 3-16,3-2-1 16,4-4 0-16,-1 6-3 15,1-2-1-15,-4 2-1 16,0 0 0-16,1-2-2 16,-1-4 1-16,0 6 0 15,0-9 1-15,0 6 2 0,4-6 1 16,0-6-1-16,3 6-1 15,0-3-3-15,4-3-2 16,0-4 3-16,-1 10 2 16,5-6-2-16,2 3-2 15,1 3 0-15,-4-6 1 16,1 6-3-16,-5-3 0 16,5-4-1-16,-8 7 0 15,0-9 0-15,0 6 0 16,1-4 6-16,-1-2 2 15,0 0-9-15,4 9-3 16,0-7 9-16,-1 7 7 16,1 0-6-16,3 0-2 0,4 0-4 15,-7 7 0-15,3-7 4 16,0 0 1-16,1 0 3 16,-5 0 1-16,1 0-1 15,0-7-1-15,0 7-3 16,-1-9 1-16,1 6-2 15,0-3 2-15,0 6-2 16,3-4-1-16,-3-2 1 16,0 6-1-16,-4 0 0 15,3 0 2-15,1 0-1 16,-7 0-1-16,0 0-2 16,-4 0 1-16,0-3 3 15,-3-3 1-15,-1 6 1 0,1-3 0 16,0-4-5-1,-1 7-1-15,1 0-6 16,-1 0 0-16,1 7-42 0,0-4-17 16</inkml:trace>
  <inkml:trace contextRef="#ctx0" brushRef="#br0" timeOffset="2372.65">18140 6251 80 0,'-4'0'30'0,"4"0"-24"0,4 0-1 15,-4 0 0-15,0 0-6 16,0 0 0-16,0 0 3 15,0 0 1-15,0 0 1 0,0 0 2 16,0 0 3 0,0 0 2-16,3 0 3 15,1-3 4-15,-1-4 1 16,-3 7 1-16,0-6-5 0,4 3-1 16,-4 3-8-1,3 0 0-15,-3 0 4 0,8 0-4 0,-5 0-1 16,8 0 2-1,3 0 2-15,0 0 2 16,4 0-1-16,3 0 1 16,-4 0-2-16,8 3 2 15,0 3-4 1,-4-6 1-16,0 7-1 0,0-4-1 16,-3-3 1-16,-1 9-4 15,1-9 0 1,0 6 1-16,-1-2 2 15,1-4-1-15,3 0 0 0,0 0-1 16,1 0 2-16,-1 0-3 16,3 0-2-16,1 0 0 15,0 0 1-15,-1 0-3 16,5 0-2-16,-1 0 2 16,4 0 2-16,-4 0 0 15,0 0-1-15,0 0 1 16,1 0 1-16,-5 0 1 15,1-4 1-15,0-2-2 16,-1 6 1-16,-2-3-4 16,-1 3 0-16,0 0 3 0,0 0 3 15,0 0-4-15,0 3-1 16,1-3 0-16,-1 6 0 16,0-2 2-16,0-4 3 15,4 6-2-15,-1-3 0 16,1-3-1-16,3 6-2 15,1-3 1-15,2-3-1 16,-2 0 0-16,-5 7 2 16,1-7-1-16,-4 3 2 15,0 3-4-15,0-6 0 16,-3 0 1-16,7 0 2 16,-8 0-1-16,1 0 2 15</inkml:trace>
  <inkml:trace contextRef="#ctx0" brushRef="#br0" timeOffset="2506.44">19650 6304 320 0,'10'-6'121'16,"-3"12"-95"-16,4-6-6 0,-4 0-9 0,0 0-10 16,0 0-1-16,0-6 1 15,0 6-1-15,0-3 0 16,0 3-3-16,0-7-28 16,4-2-13-16</inkml:trace>
  <inkml:trace contextRef="#ctx0" brushRef="#br0" timeOffset="4999.57">14185 6865 64 0,'-3'-6'27'0,"3"6"-21"0,0 0 7 15,0 0 4-15,0 0 2 16,0 0 3-16,0 0-12 16,0 0-3-16,0 0-1 15,0 0 1-15,0 0 5 16,7 6 5-16,0-6 0 0,0 0 1 16,0 0-9-1,3 0 3-15,1 0 2 0,0 0-1 0,3 0 0 16,0 0-3-16,4 0-1 15,-1 0-5-15,4 0-1 16,4 0-1-16,3 3 1 16,0-3 0-16,8 0 1 15,-1 0 2-15,0-3 1 16,1-3-1-16,-1 3 1 16,0-3 0-16,-3-4 3 15,0 1-10-15,-1 6-2 16,1-4 1-16,-4 1 2 0,1 3-2 15,-5 3-2-15,1 3 4 16,-4 3 1-16,0 1-3 16,0-4 1-16,8 6 2 15,-5 1 1-15,5-4-4 16,-1-3 1-16,0 6-5 16,-3-2 1-16,-1-4 8 15,1 3 7-15,-4 0-5 16,0-2-1-16,1 5-5 15,-1-3-1-15,-4-3 1 16,1 4 2-16,0-4 1 16,3 3 3-16,-3-3 1 15,3 3 1-15,0 1-2 16,0-4-1-16,4 6-1 16,-4-9 2-16,7 10-5 0,4-10-1 15,0 9 0-15,-1-9 2 16,1 6-1-16,0-3 2 15,-4 4-2-15,-3-4-1 16,-1 3 1-16,1 0 1 16,-4-2-1-16,0 2-1 15,-21-6 7 17,43 3-6-32,-8-3 0 15,-3 0 1-15,0 0 3 16,-1 0-2-16,-2 0-2 15,-1 0 0-15,0-3-1 0,4-3 2 0,-4 2 1 16,0-2 3 0,-3 6-3-16,-4 0-2 0,0-6-3 15,-3 6 1-15,0-3 3 16,-1 3 1-16,1 0-4 16,-1 0 1-16,1 0-2 15,-4 0 0-15,4-7 2 16,-1 7 0-16,1-3-3 15,-4 3 2-15,4-6 3 16,-1 6 1-16,1-3-1 16,0 3-2-16,-4 0 3 15,4 0 0-15,-4-6-1 16,3 6 1-16,1 0 0 16,3 0 3-16,-3 0-1 15,-1 0 0-15,1-3-1 16,0 3 0-16,3-7-2 0,-4 7-2 15,5-3 5-15,-1-3 4 16,0 3-12-16,7-4-2 16,0-2-27-16,8 0-11 15,2-7-102 1</inkml:trace>
  <inkml:trace contextRef="#ctx0" brushRef="#br0" timeOffset="6903.25">17893 6774 128 0,'-7'-6'49'0,"7"12"-38"0,0-6 4 0,0 0 0 0,0 0-9 16,0 0-1-16,0 0-1 15,0 0 0-15,0 0-2 16,0 0 5-16,0 0 5 0,3 4 0 16,-3-4 1-16,4 0-3 15,-1 6 1 1,4-6 3-16,1 0 1 0,2 0-2 15,1 0 2-15,3 0-6 16,0 0-3-16,0-6-3 16,0 6 0-16,4 0-2 15,-1 0 2-15,1 0 0 16,-4 0 1-16,7 6-2 16,1-3 1-1,-5 3 0-15,4-3-1 16,4-3 1-16,3 7 2 0,0-4 4 15,1-3-2-15,-1 6-2 16,0-6-2-16,-3 3 0 16,0 3-2-16,-4-6 2 15,0 7 0-15,-4-4 1 16,5-3 4 0,-5 6-2-16,1-3-1 15,0-3-5-15,-1 10 0 16,-3-1 2-16,4-3 1 15,0-3-1-15,3 4-2 16,-4-4 1-16,5 3 1 16,-1 0-3-16,0-2 0 15,7 2 1-15,0-3 2 16,1-3-1-16,-1 6-1 16,0-3 3-16,0-3 2 0,0 0-2 15,-3 0 0-15,0 0-1 16,0 0-2-16,-1 0 1 15,-3 0-1-15,1 0 2 16,-1 0 3-16,0 0 0 16,0 0 0-16,0 0-3 15,4 0 1-15,0-3-2 16,3-3-1-16,4 3 3 16,-1-3 0-16,5 6-4 15,2-4 1-15,-2-2 2 16,-5-3 1-16,1 2-1 15,-4 4-2-15,-3-3 1 0,-4-3-1 16,0 9 0-16,1-10 2 16,-8 7-3-1,0-3 0-15,-4 3 1 0,1-4 0 16,-4 7-3-16,0-6 2 16,-3 3-28-1,-1-3-10-15,4 3-63 16,0-4-61-16,0-5 50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9T13:26:57.775"/>
    </inkml:context>
    <inkml:brush xml:id="br0">
      <inkml:brushProperty name="width" value="0.05292" units="cm"/>
      <inkml:brushProperty name="height" value="0.05292" units="cm"/>
      <inkml:brushProperty name="color" value="#FF0000"/>
    </inkml:brush>
  </inkml:definitions>
  <inkml:trace contextRef="#ctx0" brushRef="#br0">26666 7069 248 0,'-17'-25'93'0,"13"25"-72"0,-3-6 3 0,4 12-5 16,-1-6-15-16,1 9-1 15,-1 1-1-15,-3 6 1 16,4 6-1-16,-4 9-8 0,-1 0-4 0,-2 10 14 15,-1-3 7-15,1 6-1 16,-1 3 0-16,1 6-2 16,2 0 0-16,1 7-2 15,0-7-1-15,0-9-1 16,4-6 2 0,3-10-1-16,0-3 2 0,3-9 2 15,4-7 2-15,4-6-3 16,3-12 0-16,4-7-5 15,6-6-2-15,8-12 0 16,10-1 1-16,18-9 1 16,7 0 1-16,4-3-5 15,0-6 1-15,3-10 0 16,3-9 0-16,19 0-3 16,-5 3 2-16,-3 6 1 15,1 10 0-15,-5 0 0 0,1 15 0 16,3 4-20-16,-3 8-7 15,-11 8-24-15,0-1-10 16,-10 9-58 0</inkml:trace>
  <inkml:trace contextRef="#ctx0" brushRef="#br0" timeOffset="128151.69">30103 9402 128 0,'-4'0'49'0,"15"0"-38"0,-11 10 10 0,0-10 4 16,0 6-1-16,0-3 3 15,0 3-13-15,0 4-3 16,0-4-7-16,0-3 4 0,0 7 2 16,-4 5-3-16,-3-5-2 15,3-1 4-15,-3 7 2 16,0-4-4-16,-3 4-2 16,-1 9 0-16,1-3 1 15,-1 3-3-15,0 3-2 16,1 4 0-16,-1-1 1 15,1 3-3-15,3-8 0 16,0 2 1 0,-4-9 0-16,4-1 0 15,0 4 0-15,0-9 0 16,0 6 0-16,0-10 0 16,0 7 0-16,3-7 0 0,1 1-3 15,-1-1 0 1,1-3-3-16,-1-3-1 0,4-3-45 31,-3 7 9-15,-1 2 3-16,0-9-35 15,1 0-13-15</inkml:trace>
  <inkml:trace contextRef="#ctx0" brushRef="#br0" timeOffset="128875.73">29820 9587 152 0,'-3'0'57'0,"6"0"-44"0,-3-6 12 16,0 6 1-16,0 0-10 0,4 0-2 16,-1 0-6-16,-3 0 0 15,4 0-5-15,-1 6 0 0,4-6 1 16,-3 10 2-16,0-7 3 16,-1 9 0-16,4-2 2 15,0 2-2-15,0-2 0 16,0 5-5-1,0-5-1-15,4 9 10 0,0-1 6 16,3 7-8-16,0-6-3 16,0 6-3-16,3-6-1 15,1 6-2-15,3-6 1 16,4 0-4-16,0 0 0 16,-4 6 1-16,7-6 0 0,0-1 0 15,1 4 2-15,2-9-1 16,1 6-1-16,3-10-39 15,4 4-19-15,3-10-56 16</inkml:trace>
  <inkml:trace contextRef="#ctx0" brushRef="#br0" timeOffset="-127535.29">27802 11027 124 0,'0'-10'46'0,"0"10"-35"0,4-9 3 16,-1 9 1-16,1-10 0 15,3 1 0-15,-3 0-1 16,3 2-1-16,-4-5-7 0,1 2 0 0,-4 1 4 16,0 3-2-16,0-1 3 15,-4 4-4-15,1 3 1 16,-1 3-5-16,-3 4-2 16,0 2 4-16,-4 0 4 15,1 1 1-15,-4 6 2 16,0 2-2-16,0 7 1 15,-4-3 7-15,0 10 3 16,-3-4-8-16,0 10-3 16,0 5-6-16,0 11-1 15,-4-10-1-15,4 0-2 16,-4-7 1-16,4-2-1 16,0-10-18-16,7-6-5 0,-1-1-16 15,5 1-5 1,-1-9-58-1</inkml:trace>
  <inkml:trace contextRef="#ctx0" brushRef="#br0" timeOffset="-127258.27">27280 11023 256 0,'4'13'96'0,"10"3"-75"0,11 2 8 0,-8-8-3 16,19 9-10-16,6 6 1 15,7 3-12-15,4 6-6 16,7 7 1-16,14 0-10 0,18 12-1 15,0 1-73 1</inkml:trace>
  <inkml:trace contextRef="#ctx0" brushRef="#br0" timeOffset="92324.06">30240 12008 156 0,'-10'0'60'0,"10"9"-47"0,-8 1 4 0,8-4-1 15,-3 4-1-15,-4 5 3 16,-7-2-1-16,0 6-1 16,-4 6-8-16,-3 0-3 15,0 3 1-15,0 6-3 0,-4 20-2 16,0 2 0-16,0 4 1 15,1-7-3-15,-1 4 0 16,0-14 1-16,4 1 2 16,0-9-1-16,3-1 2 15,4-12-2-15,0-6-1 0,4-7-21 16,3-9-11-16,3-3-24 31,4-12-45-31,4 5 17 0</inkml:trace>
  <inkml:trace contextRef="#ctx0" brushRef="#br0" timeOffset="92894.62">29785 12177 188 0,'-11'-9'71'0,"8"9"-55"0,6 0 9 15,-3 0 1-15,0 0-11 16,8 0-3-16,-1 0-7 16,0 6-2-16,3 4-1 15,1-1 1-15,3 16 0 0,4 13-4 16,-1 15 1-16,4 4 0 15,4-4 2-15,10 10-6 16,22-4-1-16,10 13-53 16,10-9-66-16,1-19 23 15</inkml:trace>
  <inkml:trace contextRef="#ctx0" brushRef="#br0" timeOffset="68980.69">26765 13676 108 0,'-3'10'41'0,"-1"-10"-32"0,4 6 6 0,0-6 1 16,0 3-7-16,0 3-1 16,0-2 0-16,0 2 0 15,0 3 0 1,0-3 2-16,0 4-5 0,0-1 1 0,0 4 1 16,4-4-8-16,-1 7-1 15,-3 3 11-15,4-4 6 16,-1 4 4-16,4 6 1 15,0-6-5-15,0 9-1 16,1 7-6-16,-1-10-3 16,0-3 2-16,3 3 0 15,-3 0-6-15,0-6 0 0,4 0 1 16,0-1 1-16,-4 1-1 16,0-3 1-16,3 3-2 15,1-10-1-15,-4 7 3 16,0-7 2-16,3 1 0 15,1-4 2-15,-4-3-6 16,7 3-5 0,4-6 8-1,0 0 6-15,-4 0-2 16,0 0 0-16,3-6-2 16,1 3-1-16,3-6 1 15,4-7 1-15,0 0-1 16,3-3-1-16,0 1-1 15,0-8 0-15,0-2-5 0,1 9-1 16,-5-6 3-16,1 7 3 16,-4 2-3-16,4-3-1 15,3 7 0-15,0-10 0 16,1 3-3-16,-5-3 2 16,1 0 1-16,0 3 2 15,-1-3-1-15,-2 0-1 16,-1 3 1-16,0-6 1 15,-21 25 3 17,39-28 0-32,-1 0 0 15,-2 3-3-15,-1 3-2 16,-3 0 1-16,0 3-1 0,-1 6 0 16,12-2 0-16,-15-1 0 0,4 7 0 15,-4-1 0 1,-7 10 0-16,0-3 0 15,-7 3 0-15,0 0 0 16,0 0 2-16,-3 0-1 16,0 0 2-16,-1 3 0 15,1-3 1-15,-4 0-2 16,0 0 1-16,0 0-2 16,0 0-1-16,4 0-8 15,-1 0-3-15,8-25-128 16</inkml:trace>
  <inkml:trace contextRef="#ctx0" brushRef="#br0" timeOffset="-145750.35">30678 15806 116 0,'-4'-13'44'0,"8"10"-35"0,-1-3 9 0,-3 6 4 15,0-4-9-15,0-2 0 16,-3-3 8-16,-1-1 6 16,-3 1-14-16,3 0 0 0,-3-1-2 15,0 1-6-15,4-1-1 16,-1 4 0-16,1-3 2 15,3 9-1-15,0 0 0 0,0 0 3 16,-7 0 7 0,0 6-4-1,0-3-5-15,0 6-2 0,-1 1-2 16,1-1-2-16,-3 7 1 16,-1 3-1-16,1 6 0 15,-1-6 0-15,-3 9-3 16,3 3 2-16,1 1 1 15,-4 2 0-15,3 7 0 16,1-4 0 0,-1-8 8-16,0-1 5 0,1 3-15 15,3-12-8-15,0-6 5 16,0-4 1-16,0-3 10 16,3 4 6-16,1-10-15 15,3 0-5-15,0-10-9 0,0 4-3 16,3-3-5-16,1-1-1 15,-1 7-11-15,-3-6-3 16,0-1 1 0</inkml:trace>
  <inkml:trace contextRef="#ctx0" brushRef="#br0" timeOffset="-145405.75">30406 15799 156 0,'0'0'60'0,"0"10"-47"0,-4-1 15 16,4-3 4-16,0-3-5 16,0 7 1-16,4-4-11 15,-1-3-3-15,5 4-8 16,6-1-2-16,7-3 0 0,3 6-2 16,12 1-2-16,6 9-4 15,0 24 0-15,1 20-55 0,-8 16-23 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5:52.538"/>
    </inkml:context>
    <inkml:brush xml:id="br0">
      <inkml:brushProperty name="width" value="0.05" units="cm"/>
      <inkml:brushProperty name="height" value="0.05" units="cm"/>
      <inkml:brushProperty name="color" value="#E71224"/>
    </inkml:brush>
  </inkml:definitions>
  <inkml:trace contextRef="#ctx0" brushRef="#br0">440 1 8704,'2'0'4049,"4"6"-1090,-7 2-2646,-1 1 1,1-1 0,-2 0 0,1 0 0,-1 0 0,-1 0 0,1 0 0,-3 2-314,-5 12 347,-23 64 211,-2 18-558,-28 74-990,51-148 477,-2 0 0,-1 0-1,-1-2 1,-15 19 513,24-38-412,1 0 1,-2-1 0,1 0-1,-1 0 1,0-1-1,-1 0 1,0 0 0,0-1-1,0-1 1,-1 1-1,0-2 1,0 0-1,0 0 1,-4 0 411,-20 1-3061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5:52.899"/>
    </inkml:context>
    <inkml:brush xml:id="br0">
      <inkml:brushProperty name="width" value="0.05" units="cm"/>
      <inkml:brushProperty name="height" value="0.05" units="cm"/>
      <inkml:brushProperty name="color" value="#E71224"/>
    </inkml:brush>
  </inkml:definitions>
  <inkml:trace contextRef="#ctx0" brushRef="#br0">62 257 7552,'-2'-36'1706,"3"0"1,2-9-1707,-3 39 112,0-14 407,-1 15-138,1 0-1,0 0 0,1 0 1,-1 0-1,2-4-380,-2 7 111,0 0 0,0 0 1,0 0-1,0 0 0,0 0 0,0 0 0,-1 0 0,1 0 0,-1 0 0,1 1 1,-1-1-1,0 0 0,0 0 0,0 0 0,0 1 0,0-1 0,0 0 0,0 1 1,0-1-1,-1 1 0,0-2-111,-4-2 271,-1 0 1,1 0-1,-1 0 0,-5-2-271,4 2 208,3 0-257,10 3-85,16 5-78,-9 1 208,-1-1-1,1 2 1,0 0-1,-1 0 1,0 1-1,0 0 1,-1 1 0,0 0-1,0 1 1,0 0-1,-1 0 1,8 10 4,19 29 199,4 11-199,29 39 121,-42-64-241,1-2 0,1-1 0,2-1 0,1-1 0,1-2 0,1-2 0,2-1 0,17 8 120,30 10-2112,-66-33-4997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08.824"/>
    </inkml:context>
    <inkml:brush xml:id="br0">
      <inkml:brushProperty name="width" value="0.05" units="cm"/>
      <inkml:brushProperty name="height" value="0.05" units="cm"/>
      <inkml:brushProperty name="color" value="#E71224"/>
    </inkml:brush>
  </inkml:definitions>
  <inkml:trace contextRef="#ctx0" brushRef="#br0">409 0 5632,'-1'2'352,"0"0"0,1-1 0,-1 1 0,1 0 0,-1 0 0,1 0 0,0 0 0,-1-1 0,1 1 0,0 0 0,0 0 0,0 2-352,1-3 208,-1 1 0,0-1 0,0 1 0,0 0 0,0-1 0,-1 1 0,1-1 0,0 1 0,-1 0 0,1-1 0,-1 1 0,1-1 0,-1 1 0,0 0-208,-9 23 2309,5-17-2051,-1-1 1,-1 0-1,1 0 0,-1 0 1,-2 0-259,-12 12 393,-24 21 1,26-24-207,-16 16-187,29-25-6,-56 58-270,-11 20 276,31-34-3125,-5-1-4091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09.162"/>
    </inkml:context>
    <inkml:brush xml:id="br0">
      <inkml:brushProperty name="width" value="0.05" units="cm"/>
      <inkml:brushProperty name="height" value="0.05" units="cm"/>
      <inkml:brushProperty name="color" value="#E71224"/>
    </inkml:brush>
  </inkml:definitions>
  <inkml:trace contextRef="#ctx0" brushRef="#br0">1 39 6144,'12'-27'2058,"-12"27"-2029,0 0 0,0-1 0,0 1 0,0 0 0,0-1 0,0 1 0,0 0 0,0 0 0,0-1 0,1 1 0,-1 0 0,0 0 0,0 0 0,0-1 0,0 1 0,0 0 0,1 0 0,-1 0 0,0-1 0,0 1 0,1 0 0,-1 0 0,0 0 0,0 0 0,0 0 0,1-1 0,-1 1 0,0 0 0,0 0 0,1 0-29,6-2 303,-5 2-135,0-1 0,-1 1 0,1-1 0,0 1-1,-1-1 1,1 1 0,0 0 0,0 0 0,-1 0 0,1 0 0,0 0-1,0 0 1,-1 1 0,1-1 0,0 0 0,0 1 0,-1-1 0,1 1-1,-1 0 1,1 0 0,0 0 0,-1-1 0,1 1 0,-1 1 0,0-1-1,1 0 1,-1 0 0,0 0 0,0 1 0,0-1 0,0 1-1,0-1 1,0 1 0,0 0-168,27 41 553,2-2 0,1-1 0,31 30-553,52 58-1038,-43-46-4223,-27-35-413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36.741"/>
    </inkml:context>
    <inkml:brush xml:id="br0">
      <inkml:brushProperty name="width" value="0.05" units="cm"/>
      <inkml:brushProperty name="height" value="0.05" units="cm"/>
      <inkml:brushProperty name="color" value="#E71224"/>
    </inkml:brush>
  </inkml:definitions>
  <inkml:trace contextRef="#ctx0" brushRef="#br0">500 12 4736,'3'-2'1532,"-6"5"-666,-4 2 730,15-20-332,-8 12-307,-6 12-335,-7 13 1159,2 0-1,-1 3-1780,2-3 846,-1-1 0,-3 2-846,4-6 119,-2 0 0,0-1 0,-1-1 1,0 0-1,-1-1 0,-8 5-119,-109 95 254,-19 14-2796,137-117 851,13-11 1572,-1 0 0,1 0 0,0 0 0,0 0 0,0 0 0,0 0 1,0 1-1,0-1 0,-1 0 0,1 0 0,0 0 0,0 0 0,0 0 0,0 0 0,-1 0 0,1 0 0,0 0 0,0 0 0,0 0 0,0 0 0,-1 0 0,1 0 0,0 0 0,0 0 0,0 0 0,0 0 0,-1 0 0,1 0 0,0 0 0,0 0 1,0 0-1,0 0 0,-1 0 0,1-1 0,0 1 0,0 0 119,-14-7-3888,0-4 576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37.096"/>
    </inkml:context>
    <inkml:brush xml:id="br0">
      <inkml:brushProperty name="width" value="0.05" units="cm"/>
      <inkml:brushProperty name="height" value="0.05" units="cm"/>
      <inkml:brushProperty name="color" value="#E71224"/>
    </inkml:brush>
  </inkml:definitions>
  <inkml:trace contextRef="#ctx0" brushRef="#br0">6 0 6144,'-5'2'2090,"14"0"92,-9-3-938,0 1-1222,0 0-1,0 0 1,0-1 0,-1 1 0,1 0 0,0 0 0,0 0 0,0 0 0,0 0 0,0 0 0,0 0 0,0 0-1,0 0 1,0 0 0,0 0 0,0 0 0,0 0 0,0-1 0,0 1 0,0 0 0,0 0 0,0 0 0,1 0 0,-1 0-1,0 0 1,0 0 0,0 0 0,0 0 0,0 0 0,0 0 0,0 0 0,0 0 0,0 0 0,0 0 0,0 0-1,0-1 1,0 1 0,0 0 0,0 0 0,0 0 0,0 0 0,0 0 0,1 0 0,-1 0 0,0 0 0,0 0-1,0 0 1,0 0 0,0 0 0,0 0 0,0 0 0,0 0 0,0 0-22,4 1 93,1-1 0,-1 1 0,0 0 0,0 0 0,0 1 0,0-1 0,0 1 0,0 0-1,0 0 1,-1 0 0,1 0 0,-1 1 0,1 0 0,-1-1 0,1 2-93,8 8 191,0 1 1,0 0-1,-1 1-191,3 4 107,-2 1-1,6 9-106,15 23-1116,2-3 0,2 0 0,2-3 0,7 3 1116,10 7-3178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7T13:36:52.050"/>
    </inkml:context>
    <inkml:brush xml:id="br0">
      <inkml:brushProperty name="width" value="0.05" units="cm"/>
      <inkml:brushProperty name="height" value="0.05" units="cm"/>
      <inkml:brushProperty name="color" value="#E71224"/>
    </inkml:brush>
  </inkml:definitions>
  <inkml:trace contextRef="#ctx0" brushRef="#br0">487 50 5120,'0'0'65,"-1"0"-1,1 0 1,0 0 0,0 0-1,0 0 1,-1 0 0,1 0-1,0 0 1,0 0 0,-1 0-1,1 0 1,0 0 0,0 0-1,0 0 1,-1 0 0,1 0-1,0 0 1,0-1 0,0 1 0,0 0-1,-1 0 1,1 0 0,0 0-1,0 0 1,0-1 0,0 1-1,0 0 1,-1 0 0,1 0-1,0 0 1,0-1 0,0 1-1,0 0 1,0 0 0,0 0-1,0-1 1,0 1 0,0 0-1,0 0 1,0-1 0,0 1 0,0 0-1,0 0 1,0 0 0,0-1-1,0 1 1,0 0 0,0 0-1,0 0 1,0-1 0,0 1-1,0 0-64,3-12 1442,-3 12-1434,0-3 244,0 1-1,0-1 1,-1 1 0,1-1-1,0 1 1,-1 0-1,1-1 1,-1-1-252,0 4 54,1-1 1,-1 1-1,1-1 0,0 1 0,-1-1 0,1 1 1,-1 0-1,1-1 0,-1 1 0,1 0 0,-1-1 1,1 1-1,-1 0 0,0 0 0,1-1 0,-1 1 1,1 0-1,-1 0 0,0 0 0,1 0 0,-1 0 1,0 0-1,1 0 0,-1 0 0,1 0 0,-1 0 1,0 0-1,1 0 0,-1 0 0,1 1 0,-1-1 1,0 0-1,1 0 0,-1 1 0,1-1 0,-1 0 1,0 1-55,-2 0 161,0 0 1,0 1 0,0-1 0,0 1-1,1-1 1,-1 1 0,0 0 0,1 0 0,-1 0-1,1 1 1,-1-1 0,1 1 0,0-1-1,0 1 1,-1 2-162,-1 3 143,-61 102 1047,51-89-1109,-1 0 1,0-2-1,-2 0 1,-3 2-82,13-14 3,-41 39-1205,-1-1 1,-38 24 1201,82-66-320,0 0 1,0 0 0,0 0-1,0-1 1,0 1-1,0-1 1,-1 0 0,1-1-1,-1 1 320,-18-1-3130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09/09/2020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67</a:t>
            </a:fld>
            <a:endParaRPr lang="en-GB"/>
          </a:p>
        </p:txBody>
      </p:sp>
    </p:spTree>
    <p:extLst>
      <p:ext uri="{BB962C8B-B14F-4D97-AF65-F5344CB8AC3E}">
        <p14:creationId xmlns:p14="http://schemas.microsoft.com/office/powerpoint/2010/main" val="2864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68</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09-Sep-20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09-Sep-20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09-Sep-20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09-Sep-20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09-Sep-20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image" Target="../media/image76.emf"/></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0.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s>
</file>

<file path=ppt/slides/_rels/slide120.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customXml" Target="../ink/ink22.xml"/><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25.xml"/><Relationship Id="rId5" Type="http://schemas.openxmlformats.org/officeDocument/2006/relationships/image" Target="../media/image31.png"/><Relationship Id="rId4" Type="http://schemas.openxmlformats.org/officeDocument/2006/relationships/customXml" Target="../ink/ink24.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bit.ly/3lXaEH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3.xml"/><Relationship Id="rId7" Type="http://schemas.openxmlformats.org/officeDocument/2006/relationships/customXml" Target="../ink/ink27.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val="1429406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III: </a:t>
            </a:r>
            <a:r>
              <a:rPr lang="en-GB">
                <a:solidFill>
                  <a:srgbClr val="FFFEFF"/>
                </a:solidFill>
              </a:rPr>
              <a:t>Innovation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AA9A7A56-2938-4DA2-9462-08271E8DD986}"/>
              </a:ext>
            </a:extLst>
          </p:cNvPr>
          <p:cNvGraphicFramePr>
            <a:graphicFrameLocks noGrp="1"/>
          </p:cNvGraphicFramePr>
          <p:nvPr>
            <p:ph idx="1"/>
            <p:extLst>
              <p:ext uri="{D42A27DB-BD31-4B8C-83A1-F6EECF244321}">
                <p14:modId xmlns:p14="http://schemas.microsoft.com/office/powerpoint/2010/main" val="22110124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341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0FE166-0382-4006-A15D-EFC001A30814}"/>
              </a:ext>
            </a:extLst>
          </p:cNvPr>
          <p:cNvGraphicFramePr>
            <a:graphicFrameLocks noGrp="1"/>
          </p:cNvGraphicFramePr>
          <p:nvPr>
            <p:ph idx="1"/>
            <p:extLst>
              <p:ext uri="{D42A27DB-BD31-4B8C-83A1-F6EECF244321}">
                <p14:modId xmlns:p14="http://schemas.microsoft.com/office/powerpoint/2010/main" val="28653459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8193"/>
      </p:ext>
    </p:extLst>
  </p:cSld>
  <p:clrMapOvr>
    <a:overrideClrMapping bg1="dk1" tx1="lt1" bg2="dk2" tx2="lt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E58-C87C-4ECB-9395-0CC714D8589A}"/>
              </a:ext>
            </a:extLst>
          </p:cNvPr>
          <p:cNvSpPr>
            <a:spLocks noGrp="1"/>
          </p:cNvSpPr>
          <p:nvPr>
            <p:ph type="title"/>
          </p:nvPr>
        </p:nvSpPr>
        <p:spPr/>
        <p:txBody>
          <a:bodyPr/>
          <a:lstStyle/>
          <a:p>
            <a:r>
              <a:rPr lang="en-US" dirty="0"/>
              <a:t>Example: ARE THESE REAL-WORLD PROBLEMS?</a:t>
            </a:r>
          </a:p>
        </p:txBody>
      </p:sp>
      <p:sp>
        <p:nvSpPr>
          <p:cNvPr id="3" name="Content Placeholder 2">
            <a:extLst>
              <a:ext uri="{FF2B5EF4-FFF2-40B4-BE49-F238E27FC236}">
                <a16:creationId xmlns:a16="http://schemas.microsoft.com/office/drawing/2014/main" id="{C6492353-8120-470B-A722-438DCD6DB95C}"/>
              </a:ext>
            </a:extLst>
          </p:cNvPr>
          <p:cNvSpPr>
            <a:spLocks noGrp="1"/>
          </p:cNvSpPr>
          <p:nvPr>
            <p:ph idx="1"/>
          </p:nvPr>
        </p:nvSpPr>
        <p:spPr/>
        <p:txBody>
          <a:bodyPr/>
          <a:lstStyle/>
          <a:p>
            <a:r>
              <a:rPr lang="en-US" dirty="0"/>
              <a:t>Students used a bus map in a textbook to propose where pedestrian crossings should be added in a fictional town. </a:t>
            </a:r>
          </a:p>
          <a:p>
            <a:pPr lvl="1"/>
            <a:r>
              <a:rPr lang="en-US" dirty="0"/>
              <a:t>No, This did not involve actual data.</a:t>
            </a:r>
          </a:p>
          <a:p>
            <a:r>
              <a:rPr lang="en-US" dirty="0"/>
              <a:t>Students used their town’s bus map to propose where pedestrian crossings should be added in their town.</a:t>
            </a:r>
          </a:p>
          <a:p>
            <a:pPr lvl="1"/>
            <a:r>
              <a:rPr lang="en-US" dirty="0"/>
              <a:t>Yes, This had a specific, explicit context. Students used actual data to do this.</a:t>
            </a:r>
          </a:p>
          <a:p>
            <a:r>
              <a:rPr lang="en-US" dirty="0"/>
              <a:t>Students investigated whether growing plants in their classroom could improve the air quality.</a:t>
            </a:r>
          </a:p>
          <a:p>
            <a:pPr lvl="1"/>
            <a:r>
              <a:rPr lang="en-US" dirty="0"/>
              <a:t>Yes, Even though the setting was the classroom, air quality is a real issue.</a:t>
            </a:r>
          </a:p>
          <a:p>
            <a:endParaRPr lang="en-US" dirty="0"/>
          </a:p>
        </p:txBody>
      </p:sp>
    </p:spTree>
    <p:extLst>
      <p:ext uri="{BB962C8B-B14F-4D97-AF65-F5344CB8AC3E}">
        <p14:creationId xmlns:p14="http://schemas.microsoft.com/office/powerpoint/2010/main"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Real-World Problem-Solving and Innovation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3">
            <a:extLst>
              <a:ext uri="{FF2B5EF4-FFF2-40B4-BE49-F238E27FC236}">
                <a16:creationId xmlns:a16="http://schemas.microsoft.com/office/drawing/2014/main" id="{707F3F38-AD12-40C0-81EB-49BC17E97017}"/>
              </a:ext>
            </a:extLst>
          </p:cNvPr>
          <p:cNvPicPr>
            <a:picLocks noGrp="1" noChangeAspect="1"/>
          </p:cNvPicPr>
          <p:nvPr>
            <p:ph idx="1"/>
          </p:nvPr>
        </p:nvPicPr>
        <p:blipFill>
          <a:blip r:embed="rId2"/>
          <a:stretch>
            <a:fillRect/>
          </a:stretch>
        </p:blipFill>
        <p:spPr>
          <a:xfrm>
            <a:off x="255537" y="275461"/>
            <a:ext cx="6944569" cy="6115103"/>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dirty="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val="0"/>
              </a:ext>
            </a:extLst>
          </a:blip>
          <a:srcRect r="4936" b="-2"/>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a:solidFill>
                  <a:srgbClr val="FFFFFF"/>
                </a:solidFill>
              </a:rPr>
              <a:t>Module VI:</a:t>
            </a:r>
            <a:br>
              <a:rPr lang="en-US" sz="4800">
                <a:solidFill>
                  <a:srgbClr val="FFFFFF"/>
                </a:solidFill>
              </a:rPr>
            </a:br>
            <a:br>
              <a:rPr lang="en-US" sz="4800"/>
            </a:br>
            <a:r>
              <a:rPr lang="en-US" sz="4800">
                <a:solidFill>
                  <a:srgbClr val="FFFFFF"/>
                </a:solidFill>
              </a:rPr>
              <a:t> Use of ICT for Learning</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val="23454290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dirty="0"/>
          </a:p>
          <a:p>
            <a:pPr marL="0" indent="0" algn="just">
              <a:buNone/>
            </a:pPr>
            <a:r>
              <a:rPr lang="en-US" sz="2400" dirty="0"/>
              <a:t>Information and communication technologies (ICT) have become commonplace 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overrideClrMapping bg1="dk1" tx1="lt1" bg2="dk2" tx2="lt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a:t>
            </a:r>
            <a:r>
              <a:rPr lang="en-GB">
                <a:solidFill>
                  <a:srgbClr val="FFFEFF"/>
                </a:solidFill>
              </a:rPr>
              <a:t>Student use of ICT</a:t>
            </a:r>
            <a:endParaRPr lang="en-AU">
              <a:solidFill>
                <a:srgbClr val="FFFEFF"/>
              </a:solidFill>
            </a:endParaRPr>
          </a:p>
        </p:txBody>
      </p:sp>
      <p:graphicFrame>
        <p:nvGraphicFramePr>
          <p:cNvPr id="19" name="Content Placeholder 2">
            <a:extLst>
              <a:ext uri="{FF2B5EF4-FFF2-40B4-BE49-F238E27FC236}">
                <a16:creationId xmlns:a16="http://schemas.microsoft.com/office/drawing/2014/main" id="{7B85AF7E-2774-4A9B-9814-2EBF34412F60}"/>
              </a:ext>
            </a:extLst>
          </p:cNvPr>
          <p:cNvGraphicFramePr>
            <a:graphicFrameLocks noGrp="1"/>
          </p:cNvGraphicFramePr>
          <p:nvPr>
            <p:ph idx="1"/>
            <p:extLst>
              <p:ext uri="{D42A27DB-BD31-4B8C-83A1-F6EECF244321}">
                <p14:modId xmlns:p14="http://schemas.microsoft.com/office/powerpoint/2010/main"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00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E4481-7392-428B-A026-E20CDB2DE65C}"/>
              </a:ext>
            </a:extLst>
          </p:cNvPr>
          <p:cNvSpPr>
            <a:spLocks noGrp="1"/>
          </p:cNvSpPr>
          <p:nvPr>
            <p:ph type="title"/>
          </p:nvPr>
        </p:nvSpPr>
        <p:spPr>
          <a:xfrm>
            <a:off x="4449934" y="702156"/>
            <a:ext cx="7157865" cy="1013800"/>
          </a:xfrm>
        </p:spPr>
        <p:txBody>
          <a:bodyPr>
            <a:normAutofit/>
          </a:bodyPr>
          <a:lstStyle/>
          <a:p>
            <a:r>
              <a:rPr lang="en-US">
                <a:solidFill>
                  <a:schemeClr val="accent1"/>
                </a:solidFill>
              </a:rPr>
              <a:t>Example: IS THIS STUDENT USE of ict?</a:t>
            </a:r>
          </a:p>
        </p:txBody>
      </p:sp>
      <p:pic>
        <p:nvPicPr>
          <p:cNvPr id="5" name="Picture 4">
            <a:extLst>
              <a:ext uri="{FF2B5EF4-FFF2-40B4-BE49-F238E27FC236}">
                <a16:creationId xmlns:a16="http://schemas.microsoft.com/office/drawing/2014/main"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A8A8CB-EB9F-43BD-BF8D-D536EAC93F95}"/>
              </a:ext>
            </a:extLst>
          </p:cNvPr>
          <p:cNvSpPr>
            <a:spLocks noGrp="1"/>
          </p:cNvSpPr>
          <p:nvPr>
            <p:ph idx="1"/>
          </p:nvPr>
        </p:nvSpPr>
        <p:spPr>
          <a:xfrm>
            <a:off x="4449934" y="1896533"/>
            <a:ext cx="7157866" cy="3962266"/>
          </a:xfrm>
        </p:spPr>
        <p:txBody>
          <a:bodyPr>
            <a:normAutofit/>
          </a:bodyPr>
          <a:lstStyle/>
          <a:p>
            <a:pPr>
              <a:lnSpc>
                <a:spcPct val="90000"/>
              </a:lnSpc>
              <a:buClr>
                <a:srgbClr val="F0980C"/>
              </a:buClr>
            </a:pPr>
            <a:r>
              <a:rPr lang="en-US"/>
              <a:t>A student used a worksheet printed by the teacher to complete a math learning activity. </a:t>
            </a:r>
          </a:p>
          <a:p>
            <a:pPr lvl="1">
              <a:lnSpc>
                <a:spcPct val="90000"/>
              </a:lnSpc>
              <a:buClr>
                <a:srgbClr val="F0980C"/>
              </a:buClr>
            </a:pPr>
            <a:r>
              <a:rPr lang="en-US">
                <a:solidFill>
                  <a:srgbClr val="FF0000"/>
                </a:solidFill>
              </a:rPr>
              <a:t>No</a:t>
            </a:r>
          </a:p>
          <a:p>
            <a:pPr>
              <a:lnSpc>
                <a:spcPct val="90000"/>
              </a:lnSpc>
              <a:buClr>
                <a:srgbClr val="F0980C"/>
              </a:buClr>
            </a:pPr>
            <a:r>
              <a:rPr lang="en-US"/>
              <a:t>Students learned about cell replication by watching the teacher demonstrate a software simulation of the process. </a:t>
            </a:r>
          </a:p>
          <a:p>
            <a:pPr lvl="1">
              <a:lnSpc>
                <a:spcPct val="90000"/>
              </a:lnSpc>
              <a:buClr>
                <a:srgbClr val="F0980C"/>
              </a:buClr>
            </a:pPr>
            <a:r>
              <a:rPr lang="en-US">
                <a:solidFill>
                  <a:srgbClr val="FF0000"/>
                </a:solidFill>
              </a:rPr>
              <a:t>No</a:t>
            </a:r>
          </a:p>
          <a:p>
            <a:pPr>
              <a:lnSpc>
                <a:spcPct val="90000"/>
              </a:lnSpc>
              <a:buClr>
                <a:srgbClr val="F0980C"/>
              </a:buClr>
            </a:pPr>
            <a:r>
              <a:rPr lang="en-US"/>
              <a:t>A student wrote a report using a word processing program, with edits tracked by the student. </a:t>
            </a:r>
          </a:p>
          <a:p>
            <a:pPr lvl="1">
              <a:lnSpc>
                <a:spcPct val="90000"/>
              </a:lnSpc>
              <a:buClr>
                <a:srgbClr val="F0980C"/>
              </a:buClr>
            </a:pPr>
            <a:r>
              <a:rPr lang="en-US">
                <a:solidFill>
                  <a:srgbClr val="FF0000"/>
                </a:solidFill>
              </a:rPr>
              <a:t>Yes</a:t>
            </a:r>
          </a:p>
          <a:p>
            <a:pPr>
              <a:lnSpc>
                <a:spcPct val="90000"/>
              </a:lnSpc>
              <a:buClr>
                <a:srgbClr val="F0980C"/>
              </a:buClr>
            </a:pPr>
            <a:r>
              <a:rPr lang="en-US"/>
              <a:t>Students learned about cell replication by using a software simulation to explore the process. </a:t>
            </a:r>
          </a:p>
          <a:p>
            <a:pPr lvl="1">
              <a:lnSpc>
                <a:spcPct val="90000"/>
              </a:lnSpc>
              <a:buClr>
                <a:srgbClr val="F0980C"/>
              </a:buClr>
            </a:pPr>
            <a:r>
              <a:rPr lang="en-US">
                <a:solidFill>
                  <a:srgbClr val="FF0000"/>
                </a:solidFill>
              </a:rPr>
              <a:t>Yes</a:t>
            </a:r>
          </a:p>
        </p:txBody>
      </p:sp>
    </p:spTree>
    <p:extLst>
      <p:ext uri="{BB962C8B-B14F-4D97-AF65-F5344CB8AC3E}">
        <p14:creationId xmlns:p14="http://schemas.microsoft.com/office/powerpoint/2010/main"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lvl="2" algn="just"/>
            <a:r>
              <a:rPr lang="en-AU" sz="2400" dirty="0"/>
              <a:t>What kind of technologies students can use to work together? (brainstorm)</a:t>
            </a:r>
          </a:p>
        </p:txBody>
      </p:sp>
    </p:spTree>
    <p:extLst>
      <p:ext uri="{BB962C8B-B14F-4D97-AF65-F5344CB8AC3E}">
        <p14:creationId xmlns:p14="http://schemas.microsoft.com/office/powerpoint/2010/main" val="3857009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dirty="0">
                <a:solidFill>
                  <a:srgbClr val="FFFFFF"/>
                </a:solidFill>
              </a:rPr>
              <a:t>BIG IDEA II: </a:t>
            </a:r>
            <a:br>
              <a:rPr lang="en-AU" sz="2000" dirty="0">
                <a:solidFill>
                  <a:srgbClr val="FFFFFF"/>
                </a:solidFill>
              </a:rPr>
            </a:br>
            <a:r>
              <a:rPr lang="en-GB" sz="2000" dirty="0">
                <a:solidFill>
                  <a:srgbClr val="FFFFFF"/>
                </a:solidFill>
              </a:rPr>
              <a:t>Use of ICT to support knowledge construction</a:t>
            </a:r>
            <a:endParaRPr lang="en-AU" sz="2000" dirty="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endParaRPr lang="en-IE"/>
          </a:p>
          <a:p>
            <a:pPr>
              <a:lnSpc>
                <a:spcPct val="90000"/>
              </a:lnSpc>
            </a:pPr>
            <a:r>
              <a:rPr lang="en-IE" b="1" dirty="0"/>
              <a:t>ICT supports knowledge construction</a:t>
            </a:r>
            <a:r>
              <a:rPr lang="en-IE" dirty="0"/>
              <a:t> when:</a:t>
            </a:r>
            <a:endParaRPr lang="en-IE"/>
          </a:p>
          <a:p>
            <a:pPr lvl="1" fontAlgn="ctr">
              <a:lnSpc>
                <a:spcPct val="90000"/>
              </a:lnSpc>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endParaRPr lang="en-IE"/>
          </a:p>
          <a:p>
            <a:pPr lvl="1" fontAlgn="ctr">
              <a:lnSpc>
                <a:spcPct val="90000"/>
              </a:lnSpc>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endParaRPr lang="en-IE"/>
          </a:p>
        </p:txBody>
      </p:sp>
    </p:spTree>
    <p:extLst>
      <p:ext uri="{BB962C8B-B14F-4D97-AF65-F5344CB8AC3E}">
        <p14:creationId xmlns:p14="http://schemas.microsoft.com/office/powerpoint/2010/main" val="425675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II: </a:t>
            </a:r>
            <a:r>
              <a:rPr lang="en-GB">
                <a:solidFill>
                  <a:schemeClr val="accent1"/>
                </a:solidFill>
              </a:rPr>
              <a:t>Use of ICT to support knowledge construction</a:t>
            </a:r>
            <a:endParaRPr lang="en-AU">
              <a:solidFill>
                <a:schemeClr val="accent1"/>
              </a:solidFill>
            </a:endParaRPr>
          </a:p>
        </p:txBody>
      </p:sp>
      <p:pic>
        <p:nvPicPr>
          <p:cNvPr id="5" name="Picture 4">
            <a:extLst>
              <a:ext uri="{FF2B5EF4-FFF2-40B4-BE49-F238E27FC236}">
                <a16:creationId xmlns:a16="http://schemas.microsoft.com/office/drawing/2014/main" id="{068CAE38-D59D-45A4-AB40-EDBC0A79538B}"/>
              </a:ext>
            </a:extLst>
          </p:cNvPr>
          <p:cNvPicPr>
            <a:picLocks noChangeAspect="1"/>
          </p:cNvPicPr>
          <p:nvPr/>
        </p:nvPicPr>
        <p:blipFill rotWithShape="1">
          <a:blip r:embed="rId2"/>
          <a:srcRect l="53603" r="934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endParaRPr lang="en-IE"/>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endParaRPr lang="en-IE"/>
          </a:p>
        </p:txBody>
      </p:sp>
    </p:spTree>
    <p:extLst>
      <p:ext uri="{BB962C8B-B14F-4D97-AF65-F5344CB8AC3E}">
        <p14:creationId xmlns:p14="http://schemas.microsoft.com/office/powerpoint/2010/main" val="1525548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III: </a:t>
            </a:r>
            <a:r>
              <a:rPr lang="en-GB" sz="4000">
                <a:solidFill>
                  <a:schemeClr val="accent2"/>
                </a:solidFill>
              </a:rPr>
              <a:t>ICT required for knowledge construction</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a:bodyPr>
          <a:lstStyle/>
          <a:p>
            <a:pPr marL="305435" indent="-305435">
              <a:lnSpc>
                <a:spcPct val="90000"/>
              </a:lnSpc>
            </a:pPr>
            <a:r>
              <a:rPr lang="en-IE" sz="140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sz="1400"/>
          </a:p>
          <a:p>
            <a:pPr marL="305435" indent="-305435">
              <a:lnSpc>
                <a:spcPct val="90000"/>
              </a:lnSpc>
            </a:pPr>
            <a:r>
              <a:rPr lang="en-IE" sz="140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1830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BIG IDEA IV: </a:t>
            </a:r>
            <a:r>
              <a:rPr lang="en-GB" sz="4000">
                <a:solidFill>
                  <a:schemeClr val="tx1">
                    <a:lumMod val="95000"/>
                  </a:schemeClr>
                </a:solidFill>
              </a:rPr>
              <a:t>Designers of ICT products</a:t>
            </a:r>
            <a:endParaRPr lang="en-AU" sz="4000">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that others could use. The product lasts beyond the learning activity and can be used or enjoyed by an outside audience.</a:t>
            </a:r>
            <a:endParaRPr lang="en-US" sz="2000" dirty="0"/>
          </a:p>
          <a:p>
            <a:pPr marL="305435" indent="-305435">
              <a:lnSpc>
                <a:spcPct val="90000"/>
              </a:lnSpc>
            </a:pPr>
            <a:r>
              <a:rPr lang="en-IE" sz="2000" dirty="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overrideClrMapping bg1="dk1" tx1="lt1" bg2="dk2" tx2="lt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Use of ICT for Learning</a:t>
            </a:r>
          </a:p>
        </p:txBody>
      </p:sp>
      <p:sp>
        <p:nvSpPr>
          <p:cNvPr id="48" name="Rectangle 35">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2335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Decision Tree - Use of ICT for Learning</a:t>
            </a:r>
          </a:p>
        </p:txBody>
      </p:sp>
      <p:pic>
        <p:nvPicPr>
          <p:cNvPr id="3" name="Picture 2"/>
          <p:cNvPicPr>
            <a:picLocks noChangeAspect="1"/>
          </p:cNvPicPr>
          <p:nvPr/>
        </p:nvPicPr>
        <p:blipFill rotWithShape="1">
          <a:blip r:embed="rId2"/>
          <a:srcRect t="13377" r="-1" b="14324"/>
          <a:stretch/>
        </p:blipFill>
        <p:spPr>
          <a:xfrm>
            <a:off x="453302" y="457200"/>
            <a:ext cx="7588885" cy="5899650"/>
          </a:xfrm>
          <a:prstGeom prst="rect">
            <a:avLst/>
          </a:prstGeom>
        </p:spPr>
      </p:pic>
      <p:sp>
        <p:nvSpPr>
          <p:cNvPr id="20" name="Rectangle 1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66116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a:solidFill>
                  <a:srgbClr val="FFFFFF"/>
                </a:solidFill>
              </a:rPr>
              <a:t>Module VII: Introduction to Inclusive Digital Literacy</a:t>
            </a:r>
          </a:p>
        </p:txBody>
      </p:sp>
    </p:spTree>
    <p:extLst>
      <p:ext uri="{BB962C8B-B14F-4D97-AF65-F5344CB8AC3E}">
        <p14:creationId xmlns:p14="http://schemas.microsoft.com/office/powerpoint/2010/main" val="37508103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3884885396"/>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873673635"/>
                  </a:ext>
                </a:extLst>
              </a:tr>
            </a:tbl>
          </a:graphicData>
        </a:graphic>
      </p:graphicFrame>
      <p:grpSp>
        <p:nvGrpSpPr>
          <p:cNvPr id="7" name="Group 6">
            <a:extLst>
              <a:ext uri="{FF2B5EF4-FFF2-40B4-BE49-F238E27FC236}">
                <a16:creationId xmlns:a16="http://schemas.microsoft.com/office/drawing/2014/main" id="{C17EA606-0306-4BF6-8D78-26B88FACADF4}"/>
              </a:ext>
            </a:extLst>
          </p:cNvPr>
          <p:cNvGrpSpPr/>
          <p:nvPr/>
        </p:nvGrpSpPr>
        <p:grpSpPr>
          <a:xfrm>
            <a:off x="598931" y="3193778"/>
            <a:ext cx="456840" cy="438480"/>
            <a:chOff x="598931" y="3193778"/>
            <a:chExt cx="456840" cy="4384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5A5504C-4DB1-4F9A-A273-4B0F3893CE9D}"/>
                    </a:ext>
                  </a:extLst>
                </p14:cNvPr>
                <p14:cNvContentPartPr/>
                <p14:nvPr/>
              </p14:nvContentPartPr>
              <p14:xfrm>
                <a:off x="880451" y="3235898"/>
                <a:ext cx="167760" cy="74520"/>
              </p14:xfrm>
            </p:contentPart>
          </mc:Choice>
          <mc:Fallback xmlns="">
            <p:pic>
              <p:nvPicPr>
                <p:cNvPr id="5" name="Ink 4">
                  <a:extLst>
                    <a:ext uri="{FF2B5EF4-FFF2-40B4-BE49-F238E27FC236}">
                      <a16:creationId xmlns:a16="http://schemas.microsoft.com/office/drawing/2014/main" id="{05A5504C-4DB1-4F9A-A273-4B0F3893CE9D}"/>
                    </a:ext>
                  </a:extLst>
                </p:cNvPr>
                <p:cNvPicPr/>
                <p:nvPr/>
              </p:nvPicPr>
              <p:blipFill>
                <a:blip r:embed="rId3"/>
                <a:stretch>
                  <a:fillRect/>
                </a:stretch>
              </p:blipFill>
              <p:spPr>
                <a:xfrm>
                  <a:off x="871451" y="3226898"/>
                  <a:ext cx="185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CDC8C0C-5294-47A7-AB96-7F2C83AC7375}"/>
                    </a:ext>
                  </a:extLst>
                </p14:cNvPr>
                <p14:cNvContentPartPr/>
                <p14:nvPr/>
              </p14:nvContentPartPr>
              <p14:xfrm>
                <a:off x="598931" y="3193778"/>
                <a:ext cx="456840" cy="438480"/>
              </p14:xfrm>
            </p:contentPart>
          </mc:Choice>
          <mc:Fallback xmlns="">
            <p:pic>
              <p:nvPicPr>
                <p:cNvPr id="6" name="Ink 5">
                  <a:extLst>
                    <a:ext uri="{FF2B5EF4-FFF2-40B4-BE49-F238E27FC236}">
                      <a16:creationId xmlns:a16="http://schemas.microsoft.com/office/drawing/2014/main" id="{FCDC8C0C-5294-47A7-AB96-7F2C83AC7375}"/>
                    </a:ext>
                  </a:extLst>
                </p:cNvPr>
                <p:cNvPicPr/>
                <p:nvPr/>
              </p:nvPicPr>
              <p:blipFill>
                <a:blip r:embed="rId5"/>
                <a:stretch>
                  <a:fillRect/>
                </a:stretch>
              </p:blipFill>
              <p:spPr>
                <a:xfrm>
                  <a:off x="590291" y="3184778"/>
                  <a:ext cx="474480" cy="456120"/>
                </a:xfrm>
                <a:prstGeom prst="rect">
                  <a:avLst/>
                </a:prstGeom>
              </p:spPr>
            </p:pic>
          </mc:Fallback>
        </mc:AlternateContent>
      </p:grpSp>
      <p:grpSp>
        <p:nvGrpSpPr>
          <p:cNvPr id="13" name="Group 12">
            <a:extLst>
              <a:ext uri="{FF2B5EF4-FFF2-40B4-BE49-F238E27FC236}">
                <a16:creationId xmlns:a16="http://schemas.microsoft.com/office/drawing/2014/main" id="{3CADE064-2ACC-4DE5-B8B7-07E38649ABED}"/>
              </a:ext>
            </a:extLst>
          </p:cNvPr>
          <p:cNvGrpSpPr/>
          <p:nvPr/>
        </p:nvGrpSpPr>
        <p:grpSpPr>
          <a:xfrm>
            <a:off x="9776411" y="3302858"/>
            <a:ext cx="259560" cy="277200"/>
            <a:chOff x="9776411" y="3302858"/>
            <a:chExt cx="259560" cy="27720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E795F2C-2301-4940-AA6E-D398C8AE006C}"/>
                    </a:ext>
                  </a:extLst>
                </p14:cNvPr>
                <p14:cNvContentPartPr/>
                <p14:nvPr/>
              </p14:nvContentPartPr>
              <p14:xfrm>
                <a:off x="9840851" y="3302858"/>
                <a:ext cx="161280" cy="266040"/>
              </p14:xfrm>
            </p:contentPart>
          </mc:Choice>
          <mc:Fallback xmlns="">
            <p:pic>
              <p:nvPicPr>
                <p:cNvPr id="9" name="Ink 8">
                  <a:extLst>
                    <a:ext uri="{FF2B5EF4-FFF2-40B4-BE49-F238E27FC236}">
                      <a16:creationId xmlns:a16="http://schemas.microsoft.com/office/drawing/2014/main" id="{5E795F2C-2301-4940-AA6E-D398C8AE006C}"/>
                    </a:ext>
                  </a:extLst>
                </p:cNvPr>
                <p:cNvPicPr/>
                <p:nvPr/>
              </p:nvPicPr>
              <p:blipFill>
                <a:blip r:embed="rId7"/>
                <a:stretch>
                  <a:fillRect/>
                </a:stretch>
              </p:blipFill>
              <p:spPr>
                <a:xfrm>
                  <a:off x="9832211" y="3294218"/>
                  <a:ext cx="178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7B735FE-6725-4723-AC1F-B1E52DBBB56E}"/>
                    </a:ext>
                  </a:extLst>
                </p14:cNvPr>
                <p14:cNvContentPartPr/>
                <p14:nvPr/>
              </p14:nvContentPartPr>
              <p14:xfrm>
                <a:off x="9776411" y="3364058"/>
                <a:ext cx="259560" cy="216000"/>
              </p14:xfrm>
            </p:contentPart>
          </mc:Choice>
          <mc:Fallback xmlns="">
            <p:pic>
              <p:nvPicPr>
                <p:cNvPr id="11" name="Ink 10">
                  <a:extLst>
                    <a:ext uri="{FF2B5EF4-FFF2-40B4-BE49-F238E27FC236}">
                      <a16:creationId xmlns:a16="http://schemas.microsoft.com/office/drawing/2014/main" id="{E7B735FE-6725-4723-AC1F-B1E52DBBB56E}"/>
                    </a:ext>
                  </a:extLst>
                </p:cNvPr>
                <p:cNvPicPr/>
                <p:nvPr/>
              </p:nvPicPr>
              <p:blipFill>
                <a:blip r:embed="rId9"/>
                <a:stretch>
                  <a:fillRect/>
                </a:stretch>
              </p:blipFill>
              <p:spPr>
                <a:xfrm>
                  <a:off x="9767411" y="3355058"/>
                  <a:ext cx="277200" cy="233640"/>
                </a:xfrm>
                <a:prstGeom prst="rect">
                  <a:avLst/>
                </a:prstGeom>
              </p:spPr>
            </p:pic>
          </mc:Fallback>
        </mc:AlternateContent>
      </p:grpSp>
      <p:grpSp>
        <p:nvGrpSpPr>
          <p:cNvPr id="18" name="Group 17">
            <a:extLst>
              <a:ext uri="{FF2B5EF4-FFF2-40B4-BE49-F238E27FC236}">
                <a16:creationId xmlns:a16="http://schemas.microsoft.com/office/drawing/2014/main" id="{FA7A75FD-6915-46F1-919A-3A9EAFF6C64F}"/>
              </a:ext>
            </a:extLst>
          </p:cNvPr>
          <p:cNvGrpSpPr/>
          <p:nvPr/>
        </p:nvGrpSpPr>
        <p:grpSpPr>
          <a:xfrm>
            <a:off x="10924091" y="3759338"/>
            <a:ext cx="209520" cy="174240"/>
            <a:chOff x="10924091" y="3759338"/>
            <a:chExt cx="209520" cy="17424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A60F87E0-3B88-47D4-A58F-853C18BCAE28}"/>
                    </a:ext>
                  </a:extLst>
                </p14:cNvPr>
                <p14:cNvContentPartPr/>
                <p14:nvPr/>
              </p14:nvContentPartPr>
              <p14:xfrm>
                <a:off x="10986011" y="3759338"/>
                <a:ext cx="147600" cy="174240"/>
              </p14:xfrm>
            </p:contentPart>
          </mc:Choice>
          <mc:Fallback xmlns="">
            <p:pic>
              <p:nvPicPr>
                <p:cNvPr id="15" name="Ink 14">
                  <a:extLst>
                    <a:ext uri="{FF2B5EF4-FFF2-40B4-BE49-F238E27FC236}">
                      <a16:creationId xmlns:a16="http://schemas.microsoft.com/office/drawing/2014/main" id="{A60F87E0-3B88-47D4-A58F-853C18BCAE28}"/>
                    </a:ext>
                  </a:extLst>
                </p:cNvPr>
                <p:cNvPicPr/>
                <p:nvPr/>
              </p:nvPicPr>
              <p:blipFill>
                <a:blip r:embed="rId11"/>
                <a:stretch>
                  <a:fillRect/>
                </a:stretch>
              </p:blipFill>
              <p:spPr>
                <a:xfrm>
                  <a:off x="10977011" y="3750338"/>
                  <a:ext cx="165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67D350CB-5352-48FF-81D8-CCE2719B5697}"/>
                    </a:ext>
                  </a:extLst>
                </p14:cNvPr>
                <p14:cNvContentPartPr/>
                <p14:nvPr/>
              </p14:nvContentPartPr>
              <p14:xfrm>
                <a:off x="10924091" y="3761138"/>
                <a:ext cx="164880" cy="171000"/>
              </p14:xfrm>
            </p:contentPart>
          </mc:Choice>
          <mc:Fallback xmlns="">
            <p:pic>
              <p:nvPicPr>
                <p:cNvPr id="17" name="Ink 16">
                  <a:extLst>
                    <a:ext uri="{FF2B5EF4-FFF2-40B4-BE49-F238E27FC236}">
                      <a16:creationId xmlns:a16="http://schemas.microsoft.com/office/drawing/2014/main" id="{67D350CB-5352-48FF-81D8-CCE2719B5697}"/>
                    </a:ext>
                  </a:extLst>
                </p:cNvPr>
                <p:cNvPicPr/>
                <p:nvPr/>
              </p:nvPicPr>
              <p:blipFill>
                <a:blip r:embed="rId13"/>
                <a:stretch>
                  <a:fillRect/>
                </a:stretch>
              </p:blipFill>
              <p:spPr>
                <a:xfrm>
                  <a:off x="10915451" y="3752498"/>
                  <a:ext cx="182520" cy="188640"/>
                </a:xfrm>
                <a:prstGeom prst="rect">
                  <a:avLst/>
                </a:prstGeom>
              </p:spPr>
            </p:pic>
          </mc:Fallback>
        </mc:AlternateContent>
      </p:grpSp>
      <p:grpSp>
        <p:nvGrpSpPr>
          <p:cNvPr id="21" name="Group 20">
            <a:extLst>
              <a:ext uri="{FF2B5EF4-FFF2-40B4-BE49-F238E27FC236}">
                <a16:creationId xmlns:a16="http://schemas.microsoft.com/office/drawing/2014/main" id="{40FB99A3-3C2A-42F5-9E5E-B7903B35660F}"/>
              </a:ext>
            </a:extLst>
          </p:cNvPr>
          <p:cNvGrpSpPr/>
          <p:nvPr/>
        </p:nvGrpSpPr>
        <p:grpSpPr>
          <a:xfrm>
            <a:off x="9985931" y="4152458"/>
            <a:ext cx="189720" cy="184320"/>
            <a:chOff x="9985931" y="4152458"/>
            <a:chExt cx="189720" cy="184320"/>
          </a:xfrm>
        </p:grpSpPr>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DC0A51B5-A67B-470A-9FA9-DF463393C977}"/>
                    </a:ext>
                  </a:extLst>
                </p14:cNvPr>
                <p14:cNvContentPartPr/>
                <p14:nvPr/>
              </p14:nvContentPartPr>
              <p14:xfrm>
                <a:off x="9994571" y="4152458"/>
                <a:ext cx="181080" cy="184320"/>
              </p14:xfrm>
            </p:contentPart>
          </mc:Choice>
          <mc:Fallback xmlns="">
            <p:pic>
              <p:nvPicPr>
                <p:cNvPr id="19" name="Ink 18">
                  <a:extLst>
                    <a:ext uri="{FF2B5EF4-FFF2-40B4-BE49-F238E27FC236}">
                      <a16:creationId xmlns:a16="http://schemas.microsoft.com/office/drawing/2014/main" id="{DC0A51B5-A67B-470A-9FA9-DF463393C977}"/>
                    </a:ext>
                  </a:extLst>
                </p:cNvPr>
                <p:cNvPicPr/>
                <p:nvPr/>
              </p:nvPicPr>
              <p:blipFill>
                <a:blip r:embed="rId15"/>
                <a:stretch>
                  <a:fillRect/>
                </a:stretch>
              </p:blipFill>
              <p:spPr>
                <a:xfrm>
                  <a:off x="9985571" y="4143458"/>
                  <a:ext cx="198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E2D7E97D-9A8A-4A48-AB60-CE919CE34C3A}"/>
                    </a:ext>
                  </a:extLst>
                </p14:cNvPr>
                <p14:cNvContentPartPr/>
                <p14:nvPr/>
              </p14:nvContentPartPr>
              <p14:xfrm>
                <a:off x="9985931" y="4173698"/>
                <a:ext cx="147600" cy="159120"/>
              </p14:xfrm>
            </p:contentPart>
          </mc:Choice>
          <mc:Fallback xmlns="">
            <p:pic>
              <p:nvPicPr>
                <p:cNvPr id="20" name="Ink 19">
                  <a:extLst>
                    <a:ext uri="{FF2B5EF4-FFF2-40B4-BE49-F238E27FC236}">
                      <a16:creationId xmlns:a16="http://schemas.microsoft.com/office/drawing/2014/main" id="{E2D7E97D-9A8A-4A48-AB60-CE919CE34C3A}"/>
                    </a:ext>
                  </a:extLst>
                </p:cNvPr>
                <p:cNvPicPr/>
                <p:nvPr/>
              </p:nvPicPr>
              <p:blipFill>
                <a:blip r:embed="rId17"/>
                <a:stretch>
                  <a:fillRect/>
                </a:stretch>
              </p:blipFill>
              <p:spPr>
                <a:xfrm>
                  <a:off x="9977291" y="4164698"/>
                  <a:ext cx="165240" cy="176760"/>
                </a:xfrm>
                <a:prstGeom prst="rect">
                  <a:avLst/>
                </a:prstGeom>
              </p:spPr>
            </p:pic>
          </mc:Fallback>
        </mc:AlternateContent>
      </p:grpSp>
      <p:grpSp>
        <p:nvGrpSpPr>
          <p:cNvPr id="24" name="Group 23">
            <a:extLst>
              <a:ext uri="{FF2B5EF4-FFF2-40B4-BE49-F238E27FC236}">
                <a16:creationId xmlns:a16="http://schemas.microsoft.com/office/drawing/2014/main" id="{3E980862-95EB-45F7-AA8E-7F1D08264A96}"/>
              </a:ext>
            </a:extLst>
          </p:cNvPr>
          <p:cNvGrpSpPr/>
          <p:nvPr/>
        </p:nvGrpSpPr>
        <p:grpSpPr>
          <a:xfrm>
            <a:off x="10954331" y="4579418"/>
            <a:ext cx="207000" cy="173160"/>
            <a:chOff x="10954331" y="4579418"/>
            <a:chExt cx="207000" cy="173160"/>
          </a:xfrm>
        </p:grpSpPr>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FB394A83-C951-4675-B31F-B2338CBAD6CD}"/>
                    </a:ext>
                  </a:extLst>
                </p14:cNvPr>
                <p14:cNvContentPartPr/>
                <p14:nvPr/>
              </p14:nvContentPartPr>
              <p14:xfrm>
                <a:off x="10986011" y="4579418"/>
                <a:ext cx="175320" cy="161640"/>
              </p14:xfrm>
            </p:contentPart>
          </mc:Choice>
          <mc:Fallback xmlns="">
            <p:pic>
              <p:nvPicPr>
                <p:cNvPr id="22" name="Ink 21">
                  <a:extLst>
                    <a:ext uri="{FF2B5EF4-FFF2-40B4-BE49-F238E27FC236}">
                      <a16:creationId xmlns:a16="http://schemas.microsoft.com/office/drawing/2014/main" id="{FB394A83-C951-4675-B31F-B2338CBAD6CD}"/>
                    </a:ext>
                  </a:extLst>
                </p:cNvPr>
                <p:cNvPicPr/>
                <p:nvPr/>
              </p:nvPicPr>
              <p:blipFill>
                <a:blip r:embed="rId19"/>
                <a:stretch>
                  <a:fillRect/>
                </a:stretch>
              </p:blipFill>
              <p:spPr>
                <a:xfrm>
                  <a:off x="10977011" y="4570778"/>
                  <a:ext cx="192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7072A8E5-FC21-4C8F-A731-7F4096EB1D63}"/>
                    </a:ext>
                  </a:extLst>
                </p14:cNvPr>
                <p14:cNvContentPartPr/>
                <p14:nvPr/>
              </p14:nvContentPartPr>
              <p14:xfrm>
                <a:off x="10954331" y="4599218"/>
                <a:ext cx="197640" cy="153360"/>
              </p14:xfrm>
            </p:contentPart>
          </mc:Choice>
          <mc:Fallback xmlns="">
            <p:pic>
              <p:nvPicPr>
                <p:cNvPr id="23" name="Ink 22">
                  <a:extLst>
                    <a:ext uri="{FF2B5EF4-FFF2-40B4-BE49-F238E27FC236}">
                      <a16:creationId xmlns:a16="http://schemas.microsoft.com/office/drawing/2014/main" id="{7072A8E5-FC21-4C8F-A731-7F4096EB1D63}"/>
                    </a:ext>
                  </a:extLst>
                </p:cNvPr>
                <p:cNvPicPr/>
                <p:nvPr/>
              </p:nvPicPr>
              <p:blipFill>
                <a:blip r:embed="rId21"/>
                <a:stretch>
                  <a:fillRect/>
                </a:stretch>
              </p:blipFill>
              <p:spPr>
                <a:xfrm>
                  <a:off x="10945691" y="4590218"/>
                  <a:ext cx="215280" cy="171000"/>
                </a:xfrm>
                <a:prstGeom prst="rect">
                  <a:avLst/>
                </a:prstGeom>
              </p:spPr>
            </p:pic>
          </mc:Fallback>
        </mc:AlternateContent>
      </p:grpSp>
      <p:grpSp>
        <p:nvGrpSpPr>
          <p:cNvPr id="37" name="Group 36">
            <a:extLst>
              <a:ext uri="{FF2B5EF4-FFF2-40B4-BE49-F238E27FC236}">
                <a16:creationId xmlns:a16="http://schemas.microsoft.com/office/drawing/2014/main" id="{29F9ABE0-F9CE-41F0-885A-646E48F26ED8}"/>
              </a:ext>
            </a:extLst>
          </p:cNvPr>
          <p:cNvGrpSpPr/>
          <p:nvPr/>
        </p:nvGrpSpPr>
        <p:grpSpPr>
          <a:xfrm>
            <a:off x="9898091" y="5014658"/>
            <a:ext cx="216720" cy="212040"/>
            <a:chOff x="9898091" y="5014658"/>
            <a:chExt cx="216720" cy="212040"/>
          </a:xfrm>
        </p:grpSpPr>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4ECA3CFA-302F-4F19-BE5F-B85A165774E1}"/>
                    </a:ext>
                  </a:extLst>
                </p14:cNvPr>
                <p14:cNvContentPartPr/>
                <p14:nvPr/>
              </p14:nvContentPartPr>
              <p14:xfrm>
                <a:off x="9954611" y="5014658"/>
                <a:ext cx="160200" cy="204840"/>
              </p14:xfrm>
            </p:contentPart>
          </mc:Choice>
          <mc:Fallback xmlns="">
            <p:pic>
              <p:nvPicPr>
                <p:cNvPr id="35" name="Ink 34">
                  <a:extLst>
                    <a:ext uri="{FF2B5EF4-FFF2-40B4-BE49-F238E27FC236}">
                      <a16:creationId xmlns:a16="http://schemas.microsoft.com/office/drawing/2014/main" id="{4ECA3CFA-302F-4F19-BE5F-B85A165774E1}"/>
                    </a:ext>
                  </a:extLst>
                </p:cNvPr>
                <p:cNvPicPr/>
                <p:nvPr/>
              </p:nvPicPr>
              <p:blipFill>
                <a:blip r:embed="rId23"/>
                <a:stretch>
                  <a:fillRect/>
                </a:stretch>
              </p:blipFill>
              <p:spPr>
                <a:xfrm>
                  <a:off x="9945971" y="5006018"/>
                  <a:ext cx="177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42C237CC-87B3-4EAE-9BFB-A151EE0C4D73}"/>
                    </a:ext>
                  </a:extLst>
                </p14:cNvPr>
                <p14:cNvContentPartPr/>
                <p14:nvPr/>
              </p14:nvContentPartPr>
              <p14:xfrm>
                <a:off x="9898091" y="5022578"/>
                <a:ext cx="81000" cy="204120"/>
              </p14:xfrm>
            </p:contentPart>
          </mc:Choice>
          <mc:Fallback xmlns="">
            <p:pic>
              <p:nvPicPr>
                <p:cNvPr id="36" name="Ink 35">
                  <a:extLst>
                    <a:ext uri="{FF2B5EF4-FFF2-40B4-BE49-F238E27FC236}">
                      <a16:creationId xmlns:a16="http://schemas.microsoft.com/office/drawing/2014/main" id="{42C237CC-87B3-4EAE-9BFB-A151EE0C4D73}"/>
                    </a:ext>
                  </a:extLst>
                </p:cNvPr>
                <p:cNvPicPr/>
                <p:nvPr/>
              </p:nvPicPr>
              <p:blipFill>
                <a:blip r:embed="rId25"/>
                <a:stretch>
                  <a:fillRect/>
                </a:stretch>
              </p:blipFill>
              <p:spPr>
                <a:xfrm>
                  <a:off x="9889451" y="5013938"/>
                  <a:ext cx="98640" cy="221760"/>
                </a:xfrm>
                <a:prstGeom prst="rect">
                  <a:avLst/>
                </a:prstGeom>
              </p:spPr>
            </p:pic>
          </mc:Fallback>
        </mc:AlternateContent>
      </p:grpSp>
      <p:grpSp>
        <p:nvGrpSpPr>
          <p:cNvPr id="40" name="Group 39">
            <a:extLst>
              <a:ext uri="{FF2B5EF4-FFF2-40B4-BE49-F238E27FC236}">
                <a16:creationId xmlns:a16="http://schemas.microsoft.com/office/drawing/2014/main" id="{FA4E99B6-74D0-4F9A-B165-6925342A7DB1}"/>
              </a:ext>
            </a:extLst>
          </p:cNvPr>
          <p:cNvGrpSpPr/>
          <p:nvPr/>
        </p:nvGrpSpPr>
        <p:grpSpPr>
          <a:xfrm>
            <a:off x="9921491" y="5396258"/>
            <a:ext cx="205920" cy="247320"/>
            <a:chOff x="9921491" y="5396258"/>
            <a:chExt cx="205920" cy="247320"/>
          </a:xfrm>
        </p:grpSpPr>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1869431D-2900-4020-A11C-8E4EC4F3D19C}"/>
                    </a:ext>
                  </a:extLst>
                </p14:cNvPr>
                <p14:cNvContentPartPr/>
                <p14:nvPr/>
              </p14:nvContentPartPr>
              <p14:xfrm>
                <a:off x="9929771" y="5416058"/>
                <a:ext cx="173880" cy="217440"/>
              </p14:xfrm>
            </p:contentPart>
          </mc:Choice>
          <mc:Fallback xmlns="">
            <p:pic>
              <p:nvPicPr>
                <p:cNvPr id="38" name="Ink 37">
                  <a:extLst>
                    <a:ext uri="{FF2B5EF4-FFF2-40B4-BE49-F238E27FC236}">
                      <a16:creationId xmlns:a16="http://schemas.microsoft.com/office/drawing/2014/main" id="{1869431D-2900-4020-A11C-8E4EC4F3D19C}"/>
                    </a:ext>
                  </a:extLst>
                </p:cNvPr>
                <p:cNvPicPr/>
                <p:nvPr/>
              </p:nvPicPr>
              <p:blipFill>
                <a:blip r:embed="rId27"/>
                <a:stretch>
                  <a:fillRect/>
                </a:stretch>
              </p:blipFill>
              <p:spPr>
                <a:xfrm>
                  <a:off x="9920771" y="5407418"/>
                  <a:ext cx="19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DFEC7CF2-DA04-4C57-BCC9-E803CE37A36C}"/>
                    </a:ext>
                  </a:extLst>
                </p14:cNvPr>
                <p14:cNvContentPartPr/>
                <p14:nvPr/>
              </p14:nvContentPartPr>
              <p14:xfrm>
                <a:off x="9921491" y="5396258"/>
                <a:ext cx="205920" cy="247320"/>
              </p14:xfrm>
            </p:contentPart>
          </mc:Choice>
          <mc:Fallback xmlns="">
            <p:pic>
              <p:nvPicPr>
                <p:cNvPr id="39" name="Ink 38">
                  <a:extLst>
                    <a:ext uri="{FF2B5EF4-FFF2-40B4-BE49-F238E27FC236}">
                      <a16:creationId xmlns:a16="http://schemas.microsoft.com/office/drawing/2014/main" id="{DFEC7CF2-DA04-4C57-BCC9-E803CE37A36C}"/>
                    </a:ext>
                  </a:extLst>
                </p:cNvPr>
                <p:cNvPicPr/>
                <p:nvPr/>
              </p:nvPicPr>
              <p:blipFill>
                <a:blip r:embed="rId29"/>
                <a:stretch>
                  <a:fillRect/>
                </a:stretch>
              </p:blipFill>
              <p:spPr>
                <a:xfrm>
                  <a:off x="9912851" y="5387258"/>
                  <a:ext cx="223560" cy="264960"/>
                </a:xfrm>
                <a:prstGeom prst="rect">
                  <a:avLst/>
                </a:prstGeom>
              </p:spPr>
            </p:pic>
          </mc:Fallback>
        </mc:AlternateContent>
      </p:grpSp>
      <p:grpSp>
        <p:nvGrpSpPr>
          <p:cNvPr id="43" name="Group 42">
            <a:extLst>
              <a:ext uri="{FF2B5EF4-FFF2-40B4-BE49-F238E27FC236}">
                <a16:creationId xmlns:a16="http://schemas.microsoft.com/office/drawing/2014/main" id="{A750BCFC-F3EC-4050-9AD8-1659733DD5A6}"/>
              </a:ext>
            </a:extLst>
          </p:cNvPr>
          <p:cNvGrpSpPr/>
          <p:nvPr/>
        </p:nvGrpSpPr>
        <p:grpSpPr>
          <a:xfrm>
            <a:off x="11113811" y="5901338"/>
            <a:ext cx="203040" cy="239400"/>
            <a:chOff x="11113811" y="5901338"/>
            <a:chExt cx="203040" cy="239400"/>
          </a:xfrm>
        </p:grpSpPr>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5A26B20B-0F73-44D8-A463-8E067BB037D5}"/>
                    </a:ext>
                  </a:extLst>
                </p14:cNvPr>
                <p14:cNvContentPartPr/>
                <p14:nvPr/>
              </p14:nvContentPartPr>
              <p14:xfrm>
                <a:off x="11120291" y="5901338"/>
                <a:ext cx="65160" cy="239400"/>
              </p14:xfrm>
            </p:contentPart>
          </mc:Choice>
          <mc:Fallback xmlns="">
            <p:pic>
              <p:nvPicPr>
                <p:cNvPr id="41" name="Ink 40">
                  <a:extLst>
                    <a:ext uri="{FF2B5EF4-FFF2-40B4-BE49-F238E27FC236}">
                      <a16:creationId xmlns:a16="http://schemas.microsoft.com/office/drawing/2014/main" id="{5A26B20B-0F73-44D8-A463-8E067BB037D5}"/>
                    </a:ext>
                  </a:extLst>
                </p:cNvPr>
                <p:cNvPicPr/>
                <p:nvPr/>
              </p:nvPicPr>
              <p:blipFill>
                <a:blip r:embed="rId31"/>
                <a:stretch>
                  <a:fillRect/>
                </a:stretch>
              </p:blipFill>
              <p:spPr>
                <a:xfrm>
                  <a:off x="11111291" y="5892698"/>
                  <a:ext cx="828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2683E20D-A389-4114-BAD7-1E6C4A807CAF}"/>
                    </a:ext>
                  </a:extLst>
                </p14:cNvPr>
                <p14:cNvContentPartPr/>
                <p14:nvPr/>
              </p14:nvContentPartPr>
              <p14:xfrm>
                <a:off x="11113811" y="5957498"/>
                <a:ext cx="203040" cy="114120"/>
              </p14:xfrm>
            </p:contentPart>
          </mc:Choice>
          <mc:Fallback xmlns="">
            <p:pic>
              <p:nvPicPr>
                <p:cNvPr id="42" name="Ink 41">
                  <a:extLst>
                    <a:ext uri="{FF2B5EF4-FFF2-40B4-BE49-F238E27FC236}">
                      <a16:creationId xmlns:a16="http://schemas.microsoft.com/office/drawing/2014/main" id="{2683E20D-A389-4114-BAD7-1E6C4A807CAF}"/>
                    </a:ext>
                  </a:extLst>
                </p:cNvPr>
                <p:cNvPicPr/>
                <p:nvPr/>
              </p:nvPicPr>
              <p:blipFill>
                <a:blip r:embed="rId33"/>
                <a:stretch>
                  <a:fillRect/>
                </a:stretch>
              </p:blipFill>
              <p:spPr>
                <a:xfrm>
                  <a:off x="11104811" y="5948858"/>
                  <a:ext cx="220680" cy="131760"/>
                </a:xfrm>
                <a:prstGeom prst="rect">
                  <a:avLst/>
                </a:prstGeom>
              </p:spPr>
            </p:pic>
          </mc:Fallback>
        </mc:AlternateContent>
      </p:grpSp>
    </p:spTree>
    <p:extLst>
      <p:ext uri="{BB962C8B-B14F-4D97-AF65-F5344CB8AC3E}">
        <p14:creationId xmlns:p14="http://schemas.microsoft.com/office/powerpoint/2010/main" val="2601593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a:solidFill>
                  <a:srgbClr val="FFFFFF"/>
                </a:solidFill>
              </a:rPr>
              <a:t>Module  VIII:  Teaching with Technology.</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val="13407600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2801305411"/>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31420726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id="{1A91942F-6B64-4724-875D-58378923F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dirty="0"/>
              <a:t>Students are </a:t>
            </a:r>
            <a:r>
              <a:rPr lang="en-AU" sz="2400" b="1" dirty="0"/>
              <a:t>sharing responsibility </a:t>
            </a:r>
            <a:r>
              <a:rPr lang="en-AU" sz="24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3160385712"/>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val="4033388032"/>
                    </a:ext>
                  </a:extLst>
                </a:gridCol>
                <a:gridCol w="1474124">
                  <a:extLst>
                    <a:ext uri="{9D8B030D-6E8A-4147-A177-3AD203B41FA5}">
                      <a16:colId xmlns:a16="http://schemas.microsoft.com/office/drawing/2014/main" val="1753153534"/>
                    </a:ext>
                  </a:extLst>
                </a:gridCol>
                <a:gridCol w="1264233">
                  <a:extLst>
                    <a:ext uri="{9D8B030D-6E8A-4147-A177-3AD203B41FA5}">
                      <a16:colId xmlns:a16="http://schemas.microsoft.com/office/drawing/2014/main" val="2228302541"/>
                    </a:ext>
                  </a:extLst>
                </a:gridCol>
              </a:tblGrid>
              <a:tr h="370840">
                <a:tc>
                  <a:txBody>
                    <a:bodyPr/>
                    <a:lstStyle/>
                    <a:p>
                      <a:r>
                        <a:rPr lang="en-AU" sz="1800" b="1" dirty="0"/>
                        <a:t>IS THIS A SHARED RESPONSIBILITY?  Why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Students conducted a lab experiment together. </a:t>
                      </a:r>
                      <a:r>
                        <a:rPr lang="en-AU" sz="1800" dirty="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A student worked with a peer in another country via Skype and Microsoft Office 365 to develop a joint website. </a:t>
                      </a:r>
                      <a:endParaRPr lang="en-AU" sz="1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Students gave each other feedback</a:t>
                      </a:r>
                      <a:r>
                        <a:rPr lang="en-AU" sz="1800" dirty="0"/>
                        <a: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A student interviewed a peer in another country via Skype about the local weather</a:t>
                      </a:r>
                      <a:r>
                        <a:rPr lang="en-AU" sz="1800" dirty="0"/>
                        <a:t>. </a:t>
                      </a:r>
                      <a:r>
                        <a:rPr lang="en-AU" dirty="0"/>
                        <a: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42928024"/>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DC096F0-2FA6-42DF-969B-A9869E4CCCB8}"/>
                  </a:ext>
                </a:extLst>
              </p14:cNvPr>
              <p14:cNvContentPartPr/>
              <p14:nvPr/>
            </p14:nvContentPartPr>
            <p14:xfrm>
              <a:off x="9209411" y="2840258"/>
              <a:ext cx="432720" cy="263880"/>
            </p14:xfrm>
          </p:contentPart>
        </mc:Choice>
        <mc:Fallback xmlns="">
          <p:pic>
            <p:nvPicPr>
              <p:cNvPr id="3" name="Ink 2">
                <a:extLst>
                  <a:ext uri="{FF2B5EF4-FFF2-40B4-BE49-F238E27FC236}">
                    <a16:creationId xmlns:a16="http://schemas.microsoft.com/office/drawing/2014/main" id="{DDC096F0-2FA6-42DF-969B-A9869E4CCCB8}"/>
                  </a:ext>
                </a:extLst>
              </p:cNvPr>
              <p:cNvPicPr/>
              <p:nvPr/>
            </p:nvPicPr>
            <p:blipFill>
              <a:blip r:embed="rId3"/>
              <a:stretch>
                <a:fillRect/>
              </a:stretch>
            </p:blipFill>
            <p:spPr>
              <a:xfrm>
                <a:off x="9200771" y="2831258"/>
                <a:ext cx="4503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E583F99-CB9B-4712-80AD-AD11C05D3556}"/>
                  </a:ext>
                </a:extLst>
              </p14:cNvPr>
              <p14:cNvContentPartPr/>
              <p14:nvPr/>
            </p14:nvContentPartPr>
            <p14:xfrm>
              <a:off x="9155051" y="3047978"/>
              <a:ext cx="550440" cy="416160"/>
            </p14:xfrm>
          </p:contentPart>
        </mc:Choice>
        <mc:Fallback xmlns="">
          <p:pic>
            <p:nvPicPr>
              <p:cNvPr id="5" name="Ink 4">
                <a:extLst>
                  <a:ext uri="{FF2B5EF4-FFF2-40B4-BE49-F238E27FC236}">
                    <a16:creationId xmlns:a16="http://schemas.microsoft.com/office/drawing/2014/main" id="{7E583F99-CB9B-4712-80AD-AD11C05D3556}"/>
                  </a:ext>
                </a:extLst>
              </p:cNvPr>
              <p:cNvPicPr/>
              <p:nvPr/>
            </p:nvPicPr>
            <p:blipFill>
              <a:blip r:embed="rId5"/>
              <a:stretch>
                <a:fillRect/>
              </a:stretch>
            </p:blipFill>
            <p:spPr>
              <a:xfrm>
                <a:off x="9146051" y="3038978"/>
                <a:ext cx="568080" cy="433800"/>
              </a:xfrm>
              <a:prstGeom prst="rect">
                <a:avLst/>
              </a:prstGeom>
            </p:spPr>
          </p:pic>
        </mc:Fallback>
      </mc:AlternateContent>
      <p:grpSp>
        <p:nvGrpSpPr>
          <p:cNvPr id="8" name="Group 7">
            <a:extLst>
              <a:ext uri="{FF2B5EF4-FFF2-40B4-BE49-F238E27FC236}">
                <a16:creationId xmlns:a16="http://schemas.microsoft.com/office/drawing/2014/main" id="{401ED146-51E1-46AE-B281-BB3F960C3CA1}"/>
              </a:ext>
            </a:extLst>
          </p:cNvPr>
          <p:cNvGrpSpPr/>
          <p:nvPr/>
        </p:nvGrpSpPr>
        <p:grpSpPr>
          <a:xfrm>
            <a:off x="10686131" y="3833858"/>
            <a:ext cx="233640" cy="272520"/>
            <a:chOff x="10686131" y="3833858"/>
            <a:chExt cx="233640" cy="27252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49D06B2-94AE-4412-9047-15F1AFF0D8A2}"/>
                    </a:ext>
                  </a:extLst>
                </p14:cNvPr>
                <p14:cNvContentPartPr/>
                <p14:nvPr/>
              </p14:nvContentPartPr>
              <p14:xfrm>
                <a:off x="10686131" y="3833858"/>
                <a:ext cx="225000" cy="207360"/>
              </p14:xfrm>
            </p:contentPart>
          </mc:Choice>
          <mc:Fallback xmlns="">
            <p:pic>
              <p:nvPicPr>
                <p:cNvPr id="6" name="Ink 5">
                  <a:extLst>
                    <a:ext uri="{FF2B5EF4-FFF2-40B4-BE49-F238E27FC236}">
                      <a16:creationId xmlns:a16="http://schemas.microsoft.com/office/drawing/2014/main" id="{949D06B2-94AE-4412-9047-15F1AFF0D8A2}"/>
                    </a:ext>
                  </a:extLst>
                </p:cNvPr>
                <p:cNvPicPr/>
                <p:nvPr/>
              </p:nvPicPr>
              <p:blipFill>
                <a:blip r:embed="rId7"/>
                <a:stretch>
                  <a:fillRect/>
                </a:stretch>
              </p:blipFill>
              <p:spPr>
                <a:xfrm>
                  <a:off x="10677131" y="3825218"/>
                  <a:ext cx="242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92EC27A-EB27-4E99-BF25-4DBC18AB5115}"/>
                    </a:ext>
                  </a:extLst>
                </p14:cNvPr>
                <p14:cNvContentPartPr/>
                <p14:nvPr/>
              </p14:nvContentPartPr>
              <p14:xfrm>
                <a:off x="10725011" y="3867338"/>
                <a:ext cx="194760" cy="239040"/>
              </p14:xfrm>
            </p:contentPart>
          </mc:Choice>
          <mc:Fallback xmlns="">
            <p:pic>
              <p:nvPicPr>
                <p:cNvPr id="7" name="Ink 6">
                  <a:extLst>
                    <a:ext uri="{FF2B5EF4-FFF2-40B4-BE49-F238E27FC236}">
                      <a16:creationId xmlns:a16="http://schemas.microsoft.com/office/drawing/2014/main" id="{292EC27A-EB27-4E99-BF25-4DBC18AB5115}"/>
                    </a:ext>
                  </a:extLst>
                </p:cNvPr>
                <p:cNvPicPr/>
                <p:nvPr/>
              </p:nvPicPr>
              <p:blipFill>
                <a:blip r:embed="rId9"/>
                <a:stretch>
                  <a:fillRect/>
                </a:stretch>
              </p:blipFill>
              <p:spPr>
                <a:xfrm>
                  <a:off x="10716371" y="3858338"/>
                  <a:ext cx="212400" cy="256680"/>
                </a:xfrm>
                <a:prstGeom prst="rect">
                  <a:avLst/>
                </a:prstGeom>
              </p:spPr>
            </p:pic>
          </mc:Fallback>
        </mc:AlternateContent>
      </p:grpSp>
      <p:grpSp>
        <p:nvGrpSpPr>
          <p:cNvPr id="11" name="Group 10">
            <a:extLst>
              <a:ext uri="{FF2B5EF4-FFF2-40B4-BE49-F238E27FC236}">
                <a16:creationId xmlns:a16="http://schemas.microsoft.com/office/drawing/2014/main" id="{FF3F782B-2036-4238-A000-D7672F5AB03B}"/>
              </a:ext>
            </a:extLst>
          </p:cNvPr>
          <p:cNvGrpSpPr/>
          <p:nvPr/>
        </p:nvGrpSpPr>
        <p:grpSpPr>
          <a:xfrm>
            <a:off x="10726811" y="4261898"/>
            <a:ext cx="297360" cy="261720"/>
            <a:chOff x="10726811" y="4261898"/>
            <a:chExt cx="297360" cy="2617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24F4BB1-CDC4-4CF2-9519-D71613287BDB}"/>
                    </a:ext>
                  </a:extLst>
                </p14:cNvPr>
                <p14:cNvContentPartPr/>
                <p14:nvPr/>
              </p14:nvContentPartPr>
              <p14:xfrm>
                <a:off x="10820411" y="4261898"/>
                <a:ext cx="121680" cy="261720"/>
              </p14:xfrm>
            </p:contentPart>
          </mc:Choice>
          <mc:Fallback xmlns="">
            <p:pic>
              <p:nvPicPr>
                <p:cNvPr id="9" name="Ink 8">
                  <a:extLst>
                    <a:ext uri="{FF2B5EF4-FFF2-40B4-BE49-F238E27FC236}">
                      <a16:creationId xmlns:a16="http://schemas.microsoft.com/office/drawing/2014/main" id="{A24F4BB1-CDC4-4CF2-9519-D71613287BDB}"/>
                    </a:ext>
                  </a:extLst>
                </p:cNvPr>
                <p:cNvPicPr/>
                <p:nvPr/>
              </p:nvPicPr>
              <p:blipFill>
                <a:blip r:embed="rId11"/>
                <a:stretch>
                  <a:fillRect/>
                </a:stretch>
              </p:blipFill>
              <p:spPr>
                <a:xfrm>
                  <a:off x="10811411" y="4252898"/>
                  <a:ext cx="139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6A7B1C0-EDA4-4C4E-A409-BAA2282A5A37}"/>
                    </a:ext>
                  </a:extLst>
                </p14:cNvPr>
                <p14:cNvContentPartPr/>
                <p14:nvPr/>
              </p14:nvContentPartPr>
              <p14:xfrm>
                <a:off x="10726811" y="4278818"/>
                <a:ext cx="297360" cy="228960"/>
              </p14:xfrm>
            </p:contentPart>
          </mc:Choice>
          <mc:Fallback xmlns="">
            <p:pic>
              <p:nvPicPr>
                <p:cNvPr id="10" name="Ink 9">
                  <a:extLst>
                    <a:ext uri="{FF2B5EF4-FFF2-40B4-BE49-F238E27FC236}">
                      <a16:creationId xmlns:a16="http://schemas.microsoft.com/office/drawing/2014/main" id="{86A7B1C0-EDA4-4C4E-A409-BAA2282A5A37}"/>
                    </a:ext>
                  </a:extLst>
                </p:cNvPr>
                <p:cNvPicPr/>
                <p:nvPr/>
              </p:nvPicPr>
              <p:blipFill>
                <a:blip r:embed="rId13"/>
                <a:stretch>
                  <a:fillRect/>
                </a:stretch>
              </p:blipFill>
              <p:spPr>
                <a:xfrm>
                  <a:off x="10718171" y="4269818"/>
                  <a:ext cx="315000" cy="246600"/>
                </a:xfrm>
                <a:prstGeom prst="rect">
                  <a:avLst/>
                </a:prstGeom>
              </p:spPr>
            </p:pic>
          </mc:Fallback>
        </mc:AlternateContent>
      </p:grpSp>
    </p:spTree>
    <p:extLst>
      <p:ext uri="{BB962C8B-B14F-4D97-AF65-F5344CB8AC3E}">
        <p14:creationId xmlns:p14="http://schemas.microsoft.com/office/powerpoint/2010/main" val="18373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4132339848"/>
              </p:ext>
            </p:extLst>
          </p:nvPr>
        </p:nvGraphicFramePr>
        <p:xfrm>
          <a:off x="454429" y="1944407"/>
          <a:ext cx="11260975" cy="4150360"/>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val="4033388032"/>
                    </a:ext>
                  </a:extLst>
                </a:gridCol>
                <a:gridCol w="2661722">
                  <a:extLst>
                    <a:ext uri="{9D8B030D-6E8A-4147-A177-3AD203B41FA5}">
                      <a16:colId xmlns:a16="http://schemas.microsoft.com/office/drawing/2014/main" val="1753153534"/>
                    </a:ext>
                  </a:extLst>
                </a:gridCol>
                <a:gridCol w="2634295">
                  <a:extLst>
                    <a:ext uri="{9D8B030D-6E8A-4147-A177-3AD203B41FA5}">
                      <a16:colId xmlns:a16="http://schemas.microsoft.com/office/drawing/2014/main" val="2228302541"/>
                    </a:ext>
                  </a:extLst>
                </a:gridCol>
              </a:tblGrid>
              <a:tr h="370840">
                <a:tc>
                  <a:txBody>
                    <a:bodyPr/>
                    <a:lstStyle/>
                    <a:p>
                      <a:r>
                        <a:rPr lang="en-AU" sz="1600" b="1" dirty="0"/>
                        <a:t>IS THIS A SHARED RESPONSIBILITY?  Why</a:t>
                      </a:r>
                      <a:endParaRPr lang="en-US" sz="1600" dirty="0"/>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Students conducted a lab experiment together. </a:t>
                      </a:r>
                      <a:r>
                        <a:rPr lang="en-AU" sz="1600" dirty="0"/>
                        <a:t>	</a:t>
                      </a:r>
                    </a:p>
                  </a:txBody>
                  <a:tcPr/>
                </a:tc>
                <a:tc>
                  <a:txBody>
                    <a:bodyPr/>
                    <a:lstStyle/>
                    <a:p>
                      <a:r>
                        <a:rPr lang="en-US" sz="1600" kern="1200" dirty="0">
                          <a:solidFill>
                            <a:schemeClr val="dk1"/>
                          </a:solidFill>
                          <a:effectLst/>
                          <a:latin typeface="+mn-lt"/>
                          <a:ea typeface="+mn-ea"/>
                          <a:cs typeface="+mn-cs"/>
                        </a:rPr>
                        <a:t>Students had joint responsibility for carrying out the lab experiment.</a:t>
                      </a:r>
                      <a:endParaRPr lang="en-US" sz="1600" dirty="0"/>
                    </a:p>
                  </a:txBody>
                  <a:tcPr/>
                </a:tc>
                <a:tc>
                  <a:txBody>
                    <a:bodyPr/>
                    <a:lstStyle/>
                    <a:p>
                      <a:endParaRPr lang="en-US" sz="1600" dirty="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A student worked with a peer in another country via Skype and Microsoft Office 365 to develop a joint website. </a:t>
                      </a:r>
                      <a:endParaRPr lang="en-AU" sz="1600" dirty="0"/>
                    </a:p>
                  </a:txBody>
                  <a:tcPr/>
                </a:tc>
                <a:tc>
                  <a:txBody>
                    <a:bodyPr/>
                    <a:lstStyle/>
                    <a:p>
                      <a:r>
                        <a:rPr lang="en-US" sz="1600" kern="1200" dirty="0">
                          <a:solidFill>
                            <a:schemeClr val="dk1"/>
                          </a:solidFill>
                          <a:effectLst/>
                          <a:latin typeface="+mn-lt"/>
                          <a:ea typeface="+mn-ea"/>
                          <a:cs typeface="+mn-cs"/>
                        </a:rPr>
                        <a:t>The students shared responsibility for the development of the website.</a:t>
                      </a:r>
                      <a:endParaRPr lang="en-US" sz="1600" dirty="0"/>
                    </a:p>
                  </a:txBody>
                  <a:tcPr/>
                </a:tc>
                <a:tc>
                  <a:txBody>
                    <a:bodyPr/>
                    <a:lstStyle/>
                    <a:p>
                      <a:endParaRPr lang="en-US" sz="1600" dirty="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Students gave each other feedback</a:t>
                      </a:r>
                      <a:r>
                        <a:rPr lang="en-AU" sz="1600" dirty="0"/>
                        <a:t>. </a:t>
                      </a:r>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One student “owned” the work, and the other was only helping.</a:t>
                      </a:r>
                      <a:endParaRPr lang="en-US" sz="1600" dirty="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A student interviewed a peer in another country via Skype about the local weather</a:t>
                      </a:r>
                      <a:r>
                        <a:rPr lang="en-AU" sz="1600" dirty="0"/>
                        <a:t>. 	</a:t>
                      </a:r>
                    </a:p>
                  </a:txBody>
                  <a:tcPr/>
                </a:tc>
                <a:tc>
                  <a:txBody>
                    <a:bodyPr/>
                    <a:lstStyle/>
                    <a:p>
                      <a:endParaRPr lang="en-US" sz="1600"/>
                    </a:p>
                  </a:txBody>
                  <a:tcPr/>
                </a:tc>
                <a:tc>
                  <a:txBody>
                    <a:bodyPr/>
                    <a:lstStyle/>
                    <a:p>
                      <a:r>
                        <a:rPr lang="en-US" sz="1600" kern="1200" dirty="0">
                          <a:solidFill>
                            <a:schemeClr val="dk1"/>
                          </a:solidFill>
                          <a:effectLst/>
                          <a:latin typeface="+mn-lt"/>
                          <a:ea typeface="+mn-ea"/>
                          <a:cs typeface="+mn-cs"/>
                        </a:rPr>
                        <a:t>This is a task that students conducted together, but they did not have mutual responsibility for any particular outcome.</a:t>
                      </a:r>
                      <a:endParaRPr lang="en-US" sz="1600" dirty="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34056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CONT…</a:t>
            </a:r>
          </a:p>
        </p:txBody>
      </p:sp>
      <p:sp>
        <p:nvSpPr>
          <p:cNvPr id="27" name="Rectangle 26">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dirty="0"/>
              <a:t>Students are sharing responsibility fairly 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dirty="0"/>
          </a:p>
        </p:txBody>
      </p:sp>
    </p:spTree>
    <p:extLst>
      <p:ext uri="{BB962C8B-B14F-4D97-AF65-F5344CB8AC3E}">
        <p14:creationId xmlns:p14="http://schemas.microsoft.com/office/powerpoint/2010/main" val="20896473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val="4033388032"/>
                    </a:ext>
                  </a:extLst>
                </a:gridCol>
                <a:gridCol w="1956262">
                  <a:extLst>
                    <a:ext uri="{9D8B030D-6E8A-4147-A177-3AD203B41FA5}">
                      <a16:colId xmlns:a16="http://schemas.microsoft.com/office/drawing/2014/main" val="1753153534"/>
                    </a:ext>
                  </a:extLst>
                </a:gridCol>
                <a:gridCol w="1845426">
                  <a:extLst>
                    <a:ext uri="{9D8B030D-6E8A-4147-A177-3AD203B41FA5}">
                      <a16:colId xmlns:a16="http://schemas.microsoft.com/office/drawing/2014/main" val="2228302541"/>
                    </a:ext>
                  </a:extLst>
                </a:gridCol>
              </a:tblGrid>
              <a:tr h="370840">
                <a:tc>
                  <a:txBody>
                    <a:bodyPr/>
                    <a:lstStyle/>
                    <a:p>
                      <a:r>
                        <a:rPr lang="en-US" sz="1800" b="1" kern="1200" dirty="0">
                          <a:solidFill>
                            <a:schemeClr val="lt1"/>
                          </a:solidFill>
                          <a:effectLst/>
                          <a:latin typeface="+mn-lt"/>
                          <a:ea typeface="+mn-ea"/>
                          <a:cs typeface="+mn-cs"/>
                        </a:rPr>
                        <a:t>ARE STUDENTS SHARING RESPONSIBILITY FAIRLY?</a:t>
                      </a:r>
                      <a:endParaRPr lang="en-US" sz="1600" dirty="0"/>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6633128"/>
                  </a:ext>
                </a:extLst>
              </a:tr>
            </a:tbl>
          </a:graphicData>
        </a:graphic>
      </p:graphicFrame>
      <p:grpSp>
        <p:nvGrpSpPr>
          <p:cNvPr id="6" name="Group 5">
            <a:extLst>
              <a:ext uri="{FF2B5EF4-FFF2-40B4-BE49-F238E27FC236}">
                <a16:creationId xmlns:a16="http://schemas.microsoft.com/office/drawing/2014/main" id="{7BDB726F-35DD-43FC-8DA9-0263D9FBD56E}"/>
              </a:ext>
            </a:extLst>
          </p:cNvPr>
          <p:cNvGrpSpPr/>
          <p:nvPr/>
        </p:nvGrpSpPr>
        <p:grpSpPr>
          <a:xfrm>
            <a:off x="10250171" y="3411578"/>
            <a:ext cx="336600" cy="401760"/>
            <a:chOff x="10250171" y="3411578"/>
            <a:chExt cx="336600" cy="4017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376AA7E-8DAB-45BA-9EB4-ADE89310808F}"/>
                    </a:ext>
                  </a:extLst>
                </p14:cNvPr>
                <p14:cNvContentPartPr/>
                <p14:nvPr/>
              </p14:nvContentPartPr>
              <p14:xfrm>
                <a:off x="10281491" y="3581138"/>
                <a:ext cx="183600" cy="202320"/>
              </p14:xfrm>
            </p:contentPart>
          </mc:Choice>
          <mc:Fallback xmlns="">
            <p:pic>
              <p:nvPicPr>
                <p:cNvPr id="3" name="Ink 2">
                  <a:extLst>
                    <a:ext uri="{FF2B5EF4-FFF2-40B4-BE49-F238E27FC236}">
                      <a16:creationId xmlns:a16="http://schemas.microsoft.com/office/drawing/2014/main" id="{7376AA7E-8DAB-45BA-9EB4-ADE89310808F}"/>
                    </a:ext>
                  </a:extLst>
                </p:cNvPr>
                <p:cNvPicPr/>
                <p:nvPr/>
              </p:nvPicPr>
              <p:blipFill>
                <a:blip r:embed="rId3"/>
                <a:stretch>
                  <a:fillRect/>
                </a:stretch>
              </p:blipFill>
              <p:spPr>
                <a:xfrm>
                  <a:off x="10272851" y="3572498"/>
                  <a:ext cx="201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CA998A1-A3B0-49CA-8A54-91DF7EF07308}"/>
                    </a:ext>
                  </a:extLst>
                </p14:cNvPr>
                <p14:cNvContentPartPr/>
                <p14:nvPr/>
              </p14:nvContentPartPr>
              <p14:xfrm>
                <a:off x="10250171" y="3411578"/>
                <a:ext cx="336600" cy="401760"/>
              </p14:xfrm>
            </p:contentPart>
          </mc:Choice>
          <mc:Fallback xmlns="">
            <p:pic>
              <p:nvPicPr>
                <p:cNvPr id="5" name="Ink 4">
                  <a:extLst>
                    <a:ext uri="{FF2B5EF4-FFF2-40B4-BE49-F238E27FC236}">
                      <a16:creationId xmlns:a16="http://schemas.microsoft.com/office/drawing/2014/main" id="{8CA998A1-A3B0-49CA-8A54-91DF7EF07308}"/>
                    </a:ext>
                  </a:extLst>
                </p:cNvPr>
                <p:cNvPicPr/>
                <p:nvPr/>
              </p:nvPicPr>
              <p:blipFill>
                <a:blip r:embed="rId5"/>
                <a:stretch>
                  <a:fillRect/>
                </a:stretch>
              </p:blipFill>
              <p:spPr>
                <a:xfrm>
                  <a:off x="10241171" y="3402578"/>
                  <a:ext cx="354240" cy="419400"/>
                </a:xfrm>
                <a:prstGeom prst="rect">
                  <a:avLst/>
                </a:prstGeom>
              </p:spPr>
            </p:pic>
          </mc:Fallback>
        </mc:AlternateContent>
      </p:grpSp>
      <p:grpSp>
        <p:nvGrpSpPr>
          <p:cNvPr id="9" name="Group 8">
            <a:extLst>
              <a:ext uri="{FF2B5EF4-FFF2-40B4-BE49-F238E27FC236}">
                <a16:creationId xmlns:a16="http://schemas.microsoft.com/office/drawing/2014/main" id="{E7F4D0ED-533F-488B-A588-98381D896FBE}"/>
              </a:ext>
            </a:extLst>
          </p:cNvPr>
          <p:cNvGrpSpPr/>
          <p:nvPr/>
        </p:nvGrpSpPr>
        <p:grpSpPr>
          <a:xfrm>
            <a:off x="8651771" y="4370258"/>
            <a:ext cx="174240" cy="356400"/>
            <a:chOff x="8651771" y="4370258"/>
            <a:chExt cx="174240" cy="3564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BECA2A1-C1EB-4879-A55A-25D345F31859}"/>
                    </a:ext>
                  </a:extLst>
                </p14:cNvPr>
                <p14:cNvContentPartPr/>
                <p14:nvPr/>
              </p14:nvContentPartPr>
              <p14:xfrm>
                <a:off x="8670851" y="4370258"/>
                <a:ext cx="92160" cy="269280"/>
              </p14:xfrm>
            </p:contentPart>
          </mc:Choice>
          <mc:Fallback xmlns="">
            <p:pic>
              <p:nvPicPr>
                <p:cNvPr id="7" name="Ink 6">
                  <a:extLst>
                    <a:ext uri="{FF2B5EF4-FFF2-40B4-BE49-F238E27FC236}">
                      <a16:creationId xmlns:a16="http://schemas.microsoft.com/office/drawing/2014/main" id="{CBECA2A1-C1EB-4879-A55A-25D345F31859}"/>
                    </a:ext>
                  </a:extLst>
                </p:cNvPr>
                <p:cNvPicPr/>
                <p:nvPr/>
              </p:nvPicPr>
              <p:blipFill>
                <a:blip r:embed="rId7"/>
                <a:stretch>
                  <a:fillRect/>
                </a:stretch>
              </p:blipFill>
              <p:spPr>
                <a:xfrm>
                  <a:off x="8662211" y="4361618"/>
                  <a:ext cx="109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C3A33F1-653A-479D-AC20-A7AEDED575C8}"/>
                    </a:ext>
                  </a:extLst>
                </p14:cNvPr>
                <p14:cNvContentPartPr/>
                <p14:nvPr/>
              </p14:nvContentPartPr>
              <p14:xfrm>
                <a:off x="8651771" y="4441538"/>
                <a:ext cx="174240" cy="285120"/>
              </p14:xfrm>
            </p:contentPart>
          </mc:Choice>
          <mc:Fallback xmlns="">
            <p:pic>
              <p:nvPicPr>
                <p:cNvPr id="8" name="Ink 7">
                  <a:extLst>
                    <a:ext uri="{FF2B5EF4-FFF2-40B4-BE49-F238E27FC236}">
                      <a16:creationId xmlns:a16="http://schemas.microsoft.com/office/drawing/2014/main" id="{4C3A33F1-653A-479D-AC20-A7AEDED575C8}"/>
                    </a:ext>
                  </a:extLst>
                </p:cNvPr>
                <p:cNvPicPr/>
                <p:nvPr/>
              </p:nvPicPr>
              <p:blipFill>
                <a:blip r:embed="rId9"/>
                <a:stretch>
                  <a:fillRect/>
                </a:stretch>
              </p:blipFill>
              <p:spPr>
                <a:xfrm>
                  <a:off x="8642771" y="4432538"/>
                  <a:ext cx="191880" cy="302760"/>
                </a:xfrm>
                <a:prstGeom prst="rect">
                  <a:avLst/>
                </a:prstGeom>
              </p:spPr>
            </p:pic>
          </mc:Fallback>
        </mc:AlternateContent>
      </p:grpSp>
    </p:spTree>
    <p:extLst>
      <p:ext uri="{BB962C8B-B14F-4D97-AF65-F5344CB8AC3E}">
        <p14:creationId xmlns:p14="http://schemas.microsoft.com/office/powerpoint/2010/main" val="4033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making substantive decisions mean?</a:t>
            </a:r>
          </a:p>
        </p:txBody>
      </p:sp>
    </p:spTree>
    <p:extLst>
      <p:ext uri="{BB962C8B-B14F-4D97-AF65-F5344CB8AC3E}">
        <p14:creationId xmlns:p14="http://schemas.microsoft.com/office/powerpoint/2010/main" val="8173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dirty="0"/>
              <a:t>DID THESE STUDENTS MAKE SUBSTANTIVE DECISIONS? </a:t>
            </a:r>
            <a:r>
              <a:rPr lang="en-AU" sz="2000" dirty="0"/>
              <a:t>	</a:t>
            </a:r>
          </a:p>
          <a:p>
            <a:pPr algn="just"/>
            <a:endParaRPr lang="en-AU" sz="2000" b="1" dirty="0"/>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lvl="1" algn="just"/>
            <a:endParaRPr lang="en-AU" sz="1800" dirty="0"/>
          </a:p>
          <a:p>
            <a:pPr lvl="1" algn="just"/>
            <a:endParaRPr lang="en-AU" sz="1800" dirty="0"/>
          </a:p>
          <a:p>
            <a:pPr lvl="1" algn="just"/>
            <a:r>
              <a:rPr lang="en-AU" sz="1800" dirty="0">
                <a:solidFill>
                  <a:srgbClr val="FF0000"/>
                </a:solidFill>
              </a:rPr>
              <a:t>Yes. This is a content decision that will shape their work together.</a:t>
            </a:r>
            <a:endParaRPr lang="en-AU" sz="100" dirty="0">
              <a:solidFill>
                <a:srgbClr val="FF0000"/>
              </a:solidFill>
            </a:endParaRPr>
          </a:p>
          <a:p>
            <a:endParaRPr lang="en-AU" sz="300" dirty="0"/>
          </a:p>
        </p:txBody>
      </p:sp>
    </p:spTree>
    <p:extLst>
      <p:ext uri="{BB962C8B-B14F-4D97-AF65-F5344CB8AC3E}">
        <p14:creationId xmlns:p14="http://schemas.microsoft.com/office/powerpoint/2010/main"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worked together to identify capital cities of particular countries in Europe</a:t>
            </a:r>
            <a:r>
              <a:rPr lang="en-AU" sz="2000" dirty="0"/>
              <a:t>. 	</a:t>
            </a:r>
          </a:p>
          <a:p>
            <a:pPr algn="just"/>
            <a:endParaRPr lang="en-AU" sz="2000" dirty="0"/>
          </a:p>
          <a:p>
            <a:pPr algn="just"/>
            <a:endParaRPr lang="en-AU" sz="2000" dirty="0"/>
          </a:p>
          <a:p>
            <a:pPr algn="just"/>
            <a:endParaRPr lang="en-AU" sz="2000" dirty="0"/>
          </a:p>
          <a:p>
            <a:pPr lvl="1" algn="just"/>
            <a:r>
              <a:rPr lang="en-AU" sz="1800" dirty="0">
                <a:solidFill>
                  <a:srgbClr val="FF0000"/>
                </a:solidFill>
              </a:rPr>
              <a:t>No. This decision does not affect the rest of their work.</a:t>
            </a:r>
          </a:p>
          <a:p>
            <a:endParaRPr lang="en-AU" sz="300" dirty="0"/>
          </a:p>
          <a:p>
            <a:endParaRPr lang="en-AU" sz="300" dirty="0"/>
          </a:p>
        </p:txBody>
      </p:sp>
    </p:spTree>
    <p:extLst>
      <p:ext uri="{BB962C8B-B14F-4D97-AF65-F5344CB8AC3E}">
        <p14:creationId xmlns:p14="http://schemas.microsoft.com/office/powerpoint/2010/main"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lvl="1" algn="just"/>
            <a:endParaRPr lang="en-AU" sz="1800" dirty="0">
              <a:solidFill>
                <a:srgbClr val="FF0000"/>
              </a:solidFill>
            </a:endParaRPr>
          </a:p>
          <a:p>
            <a:pPr lvl="1" algn="just"/>
            <a:endParaRPr lang="en-AU" sz="1800" dirty="0">
              <a:solidFill>
                <a:srgbClr val="FF0000"/>
              </a:solidFill>
            </a:endParaRPr>
          </a:p>
          <a:p>
            <a:pPr lvl="1" algn="just"/>
            <a:r>
              <a:rPr lang="en-AU" sz="1800" dirty="0">
                <a:solidFill>
                  <a:srgbClr val="FF0000"/>
                </a:solidFill>
              </a:rPr>
              <a:t>Yes. These decisions are fundamental to the work process for the entire project.</a:t>
            </a:r>
            <a:endParaRPr lang="en-AU" sz="100" dirty="0">
              <a:solidFill>
                <a:srgbClr val="FF0000"/>
              </a:solidFill>
            </a:endParaRPr>
          </a:p>
        </p:txBody>
      </p:sp>
    </p:spTree>
    <p:extLst>
      <p:ext uri="{BB962C8B-B14F-4D97-AF65-F5344CB8AC3E}">
        <p14:creationId xmlns:p14="http://schemas.microsoft.com/office/powerpoint/2010/main"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filmed a video according to the list of steps the teacher provided.</a:t>
            </a:r>
          </a:p>
          <a:p>
            <a:pPr algn="just"/>
            <a:endParaRPr lang="en-AU" sz="2000" b="1" dirty="0"/>
          </a:p>
          <a:p>
            <a:pPr algn="just"/>
            <a:endParaRPr lang="en-AU" sz="2000" b="1" dirty="0"/>
          </a:p>
          <a:p>
            <a:pPr lvl="1" algn="just"/>
            <a:r>
              <a:rPr lang="en-AU" sz="1800" dirty="0">
                <a:solidFill>
                  <a:srgbClr val="FF0000"/>
                </a:solidFill>
              </a:rPr>
              <a:t>No. The teacher planned the process of their work, not the students.</a:t>
            </a:r>
            <a:r>
              <a:rPr lang="en-AU" sz="1800" b="1" dirty="0">
                <a:solidFill>
                  <a:srgbClr val="FF0000"/>
                </a:solidFill>
              </a:rPr>
              <a:t>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dirty="0">
                <a:solidFill>
                  <a:schemeClr val="accent1"/>
                </a:solidFill>
              </a:rPr>
              <a:t>CONT…</a:t>
            </a:r>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dirty="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dirty="0"/>
          </a:p>
          <a:p>
            <a:pPr marL="0" indent="0">
              <a:buClr>
                <a:srgbClr val="E9AE4F"/>
              </a:buClr>
              <a:buNone/>
            </a:pPr>
            <a:r>
              <a:rPr lang="en-US" sz="2000" dirty="0"/>
              <a:t>If students have different opinions and one of the students makes the decision for the entire group without taking the opinions of other students into account, this is NOT considered making substantive decisions together.</a:t>
            </a:r>
            <a:endParaRPr lang="en-AU" sz="2000" dirty="0"/>
          </a:p>
        </p:txBody>
      </p:sp>
    </p:spTree>
    <p:extLst>
      <p:ext uri="{BB962C8B-B14F-4D97-AF65-F5344CB8AC3E}">
        <p14:creationId xmlns:p14="http://schemas.microsoft.com/office/powerpoint/2010/main" val="34306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alphaModFix amt="40000"/>
          </a:blip>
          <a:srcRect t="11697" b="3717"/>
          <a:stretch/>
        </p:blipFill>
        <p:spPr>
          <a:xfrm>
            <a:off x="20" y="-316513"/>
            <a:ext cx="12191980" cy="6857990"/>
          </a:xfrm>
          <a:prstGeom prst="rect">
            <a:avLst/>
          </a:prstGeom>
        </p:spPr>
      </p:pic>
      <p:sp>
        <p:nvSpPr>
          <p:cNvPr id="2" name="Title 1"/>
          <p:cNvSpPr>
            <a:spLocks noGrp="1"/>
          </p:cNvSpPr>
          <p:nvPr>
            <p:ph type="title"/>
          </p:nvPr>
        </p:nvSpPr>
        <p:spPr>
          <a:xfrm>
            <a:off x="1023870" y="316523"/>
            <a:ext cx="10144260" cy="681004"/>
          </a:xfrm>
        </p:spPr>
        <p:txBody>
          <a:bodyPr>
            <a:normAutofit/>
          </a:bodyPr>
          <a:lstStyle/>
          <a:p>
            <a:r>
              <a:rPr lang="en-US" dirty="0">
                <a:solidFill>
                  <a:schemeClr val="tx1"/>
                </a:solidFill>
              </a:rPr>
              <a:t>DID STUDENTS MAKE SUBSTANTIVE DECISIONS TOGETHER?</a:t>
            </a:r>
            <a:endParaRPr lang="en-AU" dirty="0">
              <a:solidFill>
                <a:schemeClr val="tx1"/>
              </a:solidFill>
            </a:endParaRPr>
          </a:p>
        </p:txBody>
      </p:sp>
      <p:sp>
        <p:nvSpPr>
          <p:cNvPr id="3" name="Content Placeholder 2"/>
          <p:cNvSpPr>
            <a:spLocks noGrp="1"/>
          </p:cNvSpPr>
          <p:nvPr>
            <p:ph idx="1"/>
          </p:nvPr>
        </p:nvSpPr>
        <p:spPr>
          <a:xfrm>
            <a:off x="415636" y="1169325"/>
            <a:ext cx="11366055" cy="5231476"/>
          </a:xfrm>
        </p:spPr>
        <p:txBody>
          <a:bodyPr>
            <a:noAutofit/>
          </a:bodyPr>
          <a:lstStyle/>
          <a:p>
            <a:pPr>
              <a:buClr>
                <a:srgbClr val="E5AE55"/>
              </a:buClr>
            </a:pPr>
            <a:endParaRPr lang="en-US" sz="2400" dirty="0"/>
          </a:p>
          <a:p>
            <a:pPr>
              <a:buClr>
                <a:srgbClr val="E5AE55"/>
              </a:buClr>
            </a:pPr>
            <a:r>
              <a:rPr lang="en-US" sz="2400" dirty="0"/>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lvl="1">
              <a:buClr>
                <a:srgbClr val="E5AE55"/>
              </a:buClr>
              <a:buFont typeface="Wingdings" panose="05000000000000000000" pitchFamily="2" charset="2"/>
              <a:buChar char="ü"/>
            </a:pPr>
            <a:r>
              <a:rPr lang="en-US" sz="2000" dirty="0">
                <a:solidFill>
                  <a:srgbClr val="00B050"/>
                </a:solidFill>
              </a:rPr>
              <a:t>Yes. This is a substantive decision about their work process, and students arrived at a middle-ground solution to their initial question. </a:t>
            </a:r>
          </a:p>
          <a:p>
            <a:pPr>
              <a:buClr>
                <a:srgbClr val="E5AE55"/>
              </a:buClr>
            </a:pPr>
            <a:r>
              <a:rPr lang="en-US" sz="2400" dirty="0"/>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lvl="1">
              <a:buClr>
                <a:srgbClr val="E5AE55"/>
              </a:buClr>
              <a:buFont typeface="Wingdings" panose="05000000000000000000" pitchFamily="2" charset="2"/>
              <a:buChar char="ü"/>
            </a:pPr>
            <a:r>
              <a:rPr lang="en-US" sz="2000" dirty="0">
                <a:solidFill>
                  <a:srgbClr val="00B050"/>
                </a:solidFill>
              </a:rPr>
              <a:t>Students did not make the decision together and did not have a strategy to resolve their disagreement themselves.</a:t>
            </a:r>
          </a:p>
          <a:p>
            <a:pPr marL="0" indent="0">
              <a:buClr>
                <a:srgbClr val="E5AE55"/>
              </a:buClr>
              <a:buNone/>
            </a:pPr>
            <a:endParaRPr lang="en-AU" sz="2400" dirty="0"/>
          </a:p>
        </p:txBody>
      </p:sp>
    </p:spTree>
    <p:extLst>
      <p:ext uri="{BB962C8B-B14F-4D97-AF65-F5344CB8AC3E}">
        <p14:creationId xmlns:p14="http://schemas.microsoft.com/office/powerpoint/2010/main" val="2203964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r>
              <a:rPr lang="en-IE" sz="2400" dirty="0"/>
              <a:t>Students’ work is </a:t>
            </a:r>
            <a:r>
              <a:rPr lang="en-IE" sz="2400" b="1" dirty="0"/>
              <a:t>interdependent</a:t>
            </a:r>
            <a:r>
              <a:rPr lang="en-IE" sz="2400" dirty="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val="3489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CONT…</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a:extLst>
              <a:ext uri="{FF2B5EF4-FFF2-40B4-BE49-F238E27FC236}">
                <a16:creationId xmlns:a16="http://schemas.microsoft.com/office/drawing/2014/main" id="{6FC9E5A8-6158-4CE8-88DD-89FA066A6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r>
              <a:rPr lang="en-IE" sz="2000" dirty="0"/>
              <a:t>Students’ work is </a:t>
            </a:r>
            <a:r>
              <a:rPr lang="en-IE" sz="2000" b="1" dirty="0"/>
              <a:t>interdependent</a:t>
            </a:r>
            <a:r>
              <a:rPr lang="en-IE" sz="2000" dirty="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a:p>
            <a:r>
              <a:rPr lang="en-IE" sz="2000" dirty="0"/>
              <a:t>To meet this criterion, students must be required to produce an </a:t>
            </a:r>
            <a:r>
              <a:rPr lang="en-IE" sz="2000" b="1" dirty="0"/>
              <a:t>interdependent product</a:t>
            </a:r>
            <a:r>
              <a:rPr lang="en-IE" sz="2000" dirty="0"/>
              <a:t> (such as a presentation that they each must share in developing and presenting) or other </a:t>
            </a:r>
            <a:r>
              <a:rPr lang="en-IE" sz="2000" b="1" dirty="0"/>
              <a:t>interdependent outcome</a:t>
            </a:r>
            <a:r>
              <a:rPr lang="en-IE" sz="2000" dirty="0"/>
              <a:t> (such as a decision that requires information that is distributed across students).</a:t>
            </a:r>
          </a:p>
        </p:txBody>
      </p:sp>
    </p:spTree>
    <p:extLst>
      <p:ext uri="{BB962C8B-B14F-4D97-AF65-F5344CB8AC3E}">
        <p14:creationId xmlns:p14="http://schemas.microsoft.com/office/powerpoint/2010/main" val="83770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r>
              <a:rPr lang="en-AU" dirty="0"/>
              <a:t>…</a:t>
            </a:r>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id="{BF861EBD-8B91-43A0-B329-D0E82398AD0A}"/>
              </a:ext>
            </a:extLst>
          </p:cNvPr>
          <p:cNvGraphicFramePr>
            <a:graphicFrameLocks noGrp="1"/>
          </p:cNvGraphicFramePr>
          <p:nvPr>
            <p:ph idx="1"/>
            <p:extLst>
              <p:ext uri="{D42A27DB-BD31-4B8C-83A1-F6EECF244321}">
                <p14:modId xmlns:p14="http://schemas.microsoft.com/office/powerpoint/2010/main" val="731058298"/>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0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val="74902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normAutofit/>
          </a:bodyPr>
          <a:lstStyle/>
          <a:p>
            <a:pPr algn="ctr"/>
            <a:r>
              <a:rPr lang="en-AU" dirty="0">
                <a:solidFill>
                  <a:schemeClr val="tx1"/>
                </a:solidFill>
                <a:hlinkClick r:id="rId2"/>
              </a:rPr>
              <a:t>Click here for Quiz</a:t>
            </a:r>
            <a:br>
              <a:rPr lang="en-AU" dirty="0">
                <a:solidFill>
                  <a:schemeClr val="tx1"/>
                </a:solidFill>
              </a:rPr>
            </a:br>
            <a:endParaRPr lang="en-AU" dirty="0">
              <a:solidFill>
                <a:schemeClr val="tx1"/>
              </a:solidFill>
            </a:endParaRPr>
          </a:p>
        </p:txBody>
      </p:sp>
    </p:spTree>
    <p:extLst>
      <p:ext uri="{BB962C8B-B14F-4D97-AF65-F5344CB8AC3E}">
        <p14:creationId xmlns:p14="http://schemas.microsoft.com/office/powerpoint/2010/main" val="3422397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normAutofit/>
          </a:bodyPr>
          <a:lstStyle/>
          <a:p>
            <a:pPr algn="ctr"/>
            <a:r>
              <a:rPr lang="en-AU" dirty="0">
                <a:solidFill>
                  <a:schemeClr val="tx1"/>
                </a:solidFill>
              </a:rPr>
              <a:t>Education.Microsoft.com</a:t>
            </a:r>
          </a:p>
        </p:txBody>
      </p:sp>
    </p:spTree>
    <p:extLst>
      <p:ext uri="{BB962C8B-B14F-4D97-AF65-F5344CB8AC3E}">
        <p14:creationId xmlns:p14="http://schemas.microsoft.com/office/powerpoint/2010/main" val="3489421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dirty="0">
                <a:solidFill>
                  <a:srgbClr val="FFFFFF"/>
                </a:solidFill>
              </a:rPr>
              <a:t>Module ii: </a:t>
            </a:r>
            <a:br>
              <a:rPr lang="en-US" sz="3200" dirty="0"/>
            </a:br>
            <a:br>
              <a:rPr lang="en-US" sz="3200" dirty="0"/>
            </a:br>
            <a:r>
              <a:rPr lang="en-US" sz="3200" dirty="0">
                <a:solidFill>
                  <a:srgbClr val="FFFFFF"/>
                </a:solidFill>
              </a:rPr>
              <a:t>SKILLED COMMUNICATION</a:t>
            </a:r>
          </a:p>
        </p:txBody>
      </p:sp>
      <p:sp>
        <p:nvSpPr>
          <p:cNvPr id="50" name="Rectangle 4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val="366209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fontScale="92500"/>
          </a:bodyPr>
          <a:lstStyle/>
          <a:p>
            <a:pPr marL="0" indent="0" algn="just">
              <a:buNone/>
            </a:pPr>
            <a:r>
              <a:rPr lang="en-US" sz="2400" dirty="0"/>
              <a:t>21st century communication can take many different forms. For example, as part their work students may have a discussion with a peer over Skype. In this rubric, we don’t focus on informal classroom talk, whether face-to-face or electronic. Instead, we focus on students’ articulation of their ideas in a permanent form: a presentation, a podcast, a written document, an email, etc. A performance (for example, a skit or oral debate) would also be considered in this rubric. We recognize that less formal conversational media are 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dirty="0"/>
          </a:p>
        </p:txBody>
      </p:sp>
    </p:spTree>
    <p:extLst>
      <p:ext uri="{BB962C8B-B14F-4D97-AF65-F5344CB8AC3E}">
        <p14:creationId xmlns:p14="http://schemas.microsoft.com/office/powerpoint/2010/main" val="75425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pPr marL="305435" indent="-305435"/>
            <a:r>
              <a:rPr lang="en-AU" sz="2400" dirty="0"/>
              <a:t> The </a:t>
            </a:r>
            <a:r>
              <a:rPr lang="en-AU" sz="2400" b="1" dirty="0"/>
              <a:t>overview </a:t>
            </a:r>
            <a:r>
              <a:rPr lang="en-AU" sz="2400" dirty="0"/>
              <a:t>introduces key concepts for that dimension. </a:t>
            </a:r>
            <a:endParaRPr lang="en-AU" sz="2400"/>
          </a:p>
          <a:p>
            <a:pPr marL="305435" indent="-305435"/>
            <a:r>
              <a:rPr lang="en-AU" sz="2400" dirty="0"/>
              <a:t> The “</a:t>
            </a:r>
            <a:r>
              <a:rPr lang="en-AU" sz="2400" b="1" dirty="0"/>
              <a:t>big ideas</a:t>
            </a:r>
            <a:r>
              <a:rPr lang="en-AU" sz="2400" dirty="0"/>
              <a:t>” define important attributes of the student work for each dimension.</a:t>
            </a:r>
            <a:r>
              <a:rPr lang="en-AU" sz="2400"/>
              <a:t> </a:t>
            </a:r>
          </a:p>
          <a:p>
            <a:pPr marL="305435" indent="-305435"/>
            <a:r>
              <a:rPr lang="en-AU" sz="2400" dirty="0"/>
              <a:t> The </a:t>
            </a:r>
            <a:r>
              <a:rPr lang="en-AU" sz="2400" b="1" dirty="0"/>
              <a:t>rubric </a:t>
            </a:r>
            <a:r>
              <a:rPr lang="en-AU" sz="2400" dirty="0"/>
              <a:t>uses the big ideas to help you assign a number </a:t>
            </a:r>
            <a:r>
              <a:rPr lang="en-AU" sz="2400"/>
              <a:t>(Code) </a:t>
            </a:r>
            <a:r>
              <a:rPr lang="en-AU" sz="2400" dirty="0"/>
              <a:t>from 1 to 4, or I to 5, according to how strongly the student work demonstrates the given skill.</a:t>
            </a:r>
            <a:r>
              <a:rPr lang="en-AU" sz="2400"/>
              <a:t> </a:t>
            </a:r>
          </a:p>
          <a:p>
            <a:pPr marL="305435" indent="-305435"/>
            <a:r>
              <a:rPr lang="en-AU" sz="2400" dirty="0"/>
              <a:t> The </a:t>
            </a:r>
            <a:r>
              <a:rPr lang="en-AU" sz="2400" b="1" dirty="0"/>
              <a:t>flowchart </a:t>
            </a:r>
            <a:r>
              <a:rPr lang="en-AU" sz="2400" dirty="0"/>
              <a:t>shows how to choose the best number in each case. </a:t>
            </a:r>
            <a:endParaRPr lang="en-AU" sz="2400"/>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1914542358"/>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dirty="0">
                          <a:solidFill>
                            <a:schemeClr val="lt1"/>
                          </a:solidFill>
                          <a:effectLst/>
                          <a:latin typeface="+mn-lt"/>
                          <a:ea typeface="+mn-ea"/>
                          <a:cs typeface="+mn-cs"/>
                        </a:rPr>
                        <a:t>IS THIS EXTENDED COMMUNICATION?</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34732522"/>
                  </a:ext>
                </a:extLst>
              </a:tr>
              <a:tr h="374781">
                <a:tc>
                  <a:txBody>
                    <a:bodyPr/>
                    <a:lstStyle/>
                    <a:p>
                      <a:r>
                        <a:rPr lang="en-US" sz="1800" kern="1200" dirty="0">
                          <a:solidFill>
                            <a:schemeClr val="dk1"/>
                          </a:solidFill>
                          <a:effectLst/>
                          <a:latin typeface="+mn-lt"/>
                          <a:ea typeface="+mn-ea"/>
                          <a:cs typeface="+mn-cs"/>
                        </a:rPr>
                        <a:t>A student wrote a paragraph in response to an essay prompt.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dirty="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dirty="0">
                          <a:solidFill>
                            <a:schemeClr val="dk1"/>
                          </a:solidFill>
                          <a:effectLst/>
                          <a:latin typeface="+mn-lt"/>
                          <a:ea typeface="+mn-ea"/>
                          <a:cs typeface="+mn-cs"/>
                        </a:rPr>
                        <a:t>Students participated in a webinar where they listened to presentations by peers from their sister-city and then asked follow-up questions.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8601916"/>
                  </a:ext>
                </a:extLst>
              </a:tr>
              <a:tr h="374781">
                <a:tc>
                  <a:txBody>
                    <a:bodyPr/>
                    <a:lstStyle/>
                    <a:p>
                      <a:r>
                        <a:rPr lang="en-US" sz="1800" kern="1200" dirty="0">
                          <a:solidFill>
                            <a:schemeClr val="dk1"/>
                          </a:solidFill>
                          <a:effectLst/>
                          <a:latin typeface="+mn-lt"/>
                          <a:ea typeface="+mn-ea"/>
                          <a:cs typeface="+mn-cs"/>
                        </a:rPr>
                        <a:t>Students held a Skype conversation with peers from another school to talk about the novel they read.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69401032"/>
                  </a:ext>
                </a:extLst>
              </a:tr>
              <a:tr h="374781">
                <a:tc>
                  <a:txBody>
                    <a:bodyPr/>
                    <a:lstStyle/>
                    <a:p>
                      <a:r>
                        <a:rPr lang="en-US" sz="1800" kern="1200" dirty="0">
                          <a:solidFill>
                            <a:schemeClr val="dk1"/>
                          </a:solidFill>
                          <a:effectLst/>
                          <a:latin typeface="+mn-lt"/>
                          <a:ea typeface="+mn-ea"/>
                          <a:cs typeface="+mn-cs"/>
                        </a:rPr>
                        <a:t>A student wrote an extended proof to demonstrate the solution to a geometry problem.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218316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2769265455"/>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744090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p:txBody>
          <a:bodyPr>
            <a:normAutofit/>
          </a:bodyPr>
          <a:lstStyle/>
          <a:p>
            <a:r>
              <a:rPr lang="en-US" sz="2400" dirty="0"/>
              <a:t>What does multi-modal communication mean? </a:t>
            </a:r>
            <a:endParaRPr lang="en-GB" sz="3600" dirty="0"/>
          </a:p>
        </p:txBody>
      </p:sp>
    </p:spTree>
    <p:extLst>
      <p:ext uri="{BB962C8B-B14F-4D97-AF65-F5344CB8AC3E}">
        <p14:creationId xmlns:p14="http://schemas.microsoft.com/office/powerpoint/2010/main" val="356248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p:txBody>
      </p:sp>
    </p:spTree>
    <p:extLst>
      <p:ext uri="{BB962C8B-B14F-4D97-AF65-F5344CB8AC3E}">
        <p14:creationId xmlns:p14="http://schemas.microsoft.com/office/powerpoint/2010/main" val="2022869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dirty="0"/>
              <a:t>If the learning activity offers students the opportunity </a:t>
            </a:r>
            <a:r>
              <a:rPr lang="en-IE" sz="2800" b="1" dirty="0"/>
              <a:t>to choose the tool or tools</a:t>
            </a:r>
            <a:r>
              <a:rPr lang="en-IE" sz="2800" dirty="0"/>
              <a:t> they will use to communicate, we consider it to be a multi-modal communication opportunity.</a:t>
            </a:r>
          </a:p>
        </p:txBody>
      </p:sp>
    </p:spTree>
    <p:extLst>
      <p:ext uri="{BB962C8B-B14F-4D97-AF65-F5344CB8AC3E}">
        <p14:creationId xmlns:p14="http://schemas.microsoft.com/office/powerpoint/2010/main" val="1521770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3848069836"/>
              </p:ext>
            </p:extLst>
          </p:nvPr>
        </p:nvGraphicFramePr>
        <p:xfrm>
          <a:off x="581192" y="2088495"/>
          <a:ext cx="10807245" cy="275887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45507763"/>
                  </a:ext>
                </a:extLst>
              </a:tr>
              <a:tr h="564311">
                <a:tc>
                  <a:txBody>
                    <a:bodyPr/>
                    <a:lstStyle/>
                    <a:p>
                      <a:r>
                        <a:rPr lang="en-US" sz="1800" kern="1200" dirty="0">
                          <a:solidFill>
                            <a:schemeClr val="dk1"/>
                          </a:solidFill>
                          <a:effectLst/>
                          <a:latin typeface="+mn-lt"/>
                          <a:ea typeface="+mn-ea"/>
                          <a:cs typeface="+mn-cs"/>
                        </a:rPr>
                        <a:t>A student wrote a lab report about her science lab on density of matter, including only narrative text.</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663147"/>
                  </a:ext>
                </a:extLst>
              </a:tr>
            </a:tbl>
          </a:graphicData>
        </a:graphic>
      </p:graphicFrame>
    </p:spTree>
    <p:extLst>
      <p:ext uri="{BB962C8B-B14F-4D97-AF65-F5344CB8AC3E}">
        <p14:creationId xmlns:p14="http://schemas.microsoft.com/office/powerpoint/2010/main" val="932420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nvGraphicFramePr>
        <p:xfrm>
          <a:off x="581192" y="2088495"/>
          <a:ext cx="10807245" cy="4420462"/>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p>
                      <a:r>
                        <a:rPr lang="en-US" sz="1800" kern="1200" dirty="0">
                          <a:solidFill>
                            <a:srgbClr val="FF0000"/>
                          </a:solidFill>
                          <a:effectLst/>
                          <a:latin typeface="+mn-lt"/>
                          <a:ea typeface="+mn-ea"/>
                          <a:cs typeface="+mn-cs"/>
                        </a:rPr>
                        <a:t>The students chose what type of media would be best to use for the purpose. </a:t>
                      </a:r>
                      <a:endParaRPr lang="en-US" dirty="0">
                        <a:solidFill>
                          <a:srgbClr val="FF0000"/>
                        </a:solidFill>
                      </a:endParaRPr>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p>
                      <a:r>
                        <a:rPr lang="en-US" sz="1800" kern="1200" dirty="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dirty="0">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val="945507763"/>
                  </a:ext>
                </a:extLst>
              </a:tr>
              <a:tr h="564311">
                <a:tc>
                  <a:txBody>
                    <a:bodyPr/>
                    <a:lstStyle/>
                    <a:p>
                      <a:r>
                        <a:rPr lang="en-US" sz="1800" kern="1200" dirty="0">
                          <a:solidFill>
                            <a:schemeClr val="dk1"/>
                          </a:solidFill>
                          <a:effectLst/>
                          <a:latin typeface="+mn-lt"/>
                          <a:ea typeface="+mn-ea"/>
                          <a:cs typeface="+mn-cs"/>
                        </a:rPr>
                        <a:t>A student wrote a lab report about her science lab on density of matter, including only narrative text.</a:t>
                      </a:r>
                    </a:p>
                    <a:p>
                      <a:r>
                        <a:rPr lang="en-US" sz="1800" kern="1200" dirty="0">
                          <a:solidFill>
                            <a:srgbClr val="FF0000"/>
                          </a:solidFill>
                          <a:effectLst/>
                          <a:latin typeface="+mn-lt"/>
                          <a:ea typeface="+mn-ea"/>
                          <a:cs typeface="+mn-cs"/>
                        </a:rPr>
                        <a:t>The student used only one mode of media.</a:t>
                      </a:r>
                      <a:endParaRPr lang="en-US" dirty="0">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val="12663147"/>
                  </a:ext>
                </a:extLst>
              </a:tr>
              <a:tr h="56431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9741902"/>
                  </a:ext>
                </a:extLst>
              </a:tr>
            </a:tbl>
          </a:graphicData>
        </a:graphic>
      </p:graphicFrame>
    </p:spTree>
    <p:extLst>
      <p:ext uri="{BB962C8B-B14F-4D97-AF65-F5344CB8AC3E}">
        <p14:creationId xmlns:p14="http://schemas.microsoft.com/office/powerpoint/2010/main" val="66784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a:xfrm>
            <a:off x="638620" y="863695"/>
            <a:ext cx="3813157" cy="3779995"/>
          </a:xfrm>
        </p:spPr>
        <p:txBody>
          <a:bodyPr vert="horz" lIns="91440" tIns="45720" rIns="91440" bIns="45720" rtlCol="0" anchor="ctr">
            <a:normAutofit/>
          </a:bodyPr>
          <a:lstStyle/>
          <a:p>
            <a:pPr algn="ctr"/>
            <a:r>
              <a:rPr lang="en-US" sz="3200">
                <a:solidFill>
                  <a:srgbClr val="FFFFFF"/>
                </a:solidFill>
              </a:rPr>
              <a:t>Module I .</a:t>
            </a:r>
            <a:br>
              <a:rPr lang="en-US" sz="3200"/>
            </a:br>
            <a:br>
              <a:rPr lang="en-US" sz="3200"/>
            </a:br>
            <a:r>
              <a:rPr lang="en-US" sz="3200">
                <a:solidFill>
                  <a:srgbClr val="FFFFFF"/>
                </a:solidFill>
              </a:rPr>
              <a:t> Collaboration</a:t>
            </a:r>
            <a:r>
              <a:rPr lang="en-US" sz="3100">
                <a:solidFill>
                  <a:srgbClr val="FFFFFF"/>
                </a:solidFill>
              </a:rPr>
              <a:t> </a:t>
            </a:r>
            <a:br>
              <a:rPr lang="en-US" sz="3100"/>
            </a:br>
            <a:endParaRPr lang="en-US" sz="3100">
              <a:solidFill>
                <a:srgbClr val="FFFFFF"/>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D9F2194-E9BA-4830-B474-7E0BA0A1DB32}"/>
              </a:ext>
            </a:extLst>
          </p:cNvPr>
          <p:cNvPicPr>
            <a:picLocks noChangeAspect="1"/>
          </p:cNvPicPr>
          <p:nvPr/>
        </p:nvPicPr>
        <p:blipFill rotWithShape="1">
          <a:blip r:embed="rId2"/>
          <a:srcRect r="19825"/>
          <a:stretch/>
        </p:blipFill>
        <p:spPr>
          <a:xfrm>
            <a:off x="4654295" y="457200"/>
            <a:ext cx="7086151" cy="5899650"/>
          </a:xfrm>
          <a:prstGeom prst="rect">
            <a:avLst/>
          </a:prstGeom>
        </p:spPr>
      </p:pic>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dirty="0"/>
              <a:t>What does supporting evidence mean? </a:t>
            </a:r>
            <a:endParaRPr lang="en-IE" sz="4000" dirty="0"/>
          </a:p>
        </p:txBody>
      </p:sp>
    </p:spTree>
    <p:extLst>
      <p:ext uri="{BB962C8B-B14F-4D97-AF65-F5344CB8AC3E}">
        <p14:creationId xmlns:p14="http://schemas.microsoft.com/office/powerpoint/2010/main" val="4289536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a:t>
            </a:r>
          </a:p>
          <a:p>
            <a:pPr algn="just"/>
            <a:r>
              <a:rPr lang="en-IE" sz="2800" dirty="0"/>
              <a:t>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1172252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extLst>
              <p:ext uri="{D42A27DB-BD31-4B8C-83A1-F6EECF244321}">
                <p14:modId xmlns:p14="http://schemas.microsoft.com/office/powerpoint/2010/main" val="1697163568"/>
              </p:ext>
            </p:extLst>
          </p:nvPr>
        </p:nvGraphicFramePr>
        <p:xfrm>
          <a:off x="581192" y="2651760"/>
          <a:ext cx="11029617" cy="155448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dirty="0">
                          <a:solidFill>
                            <a:schemeClr val="lt1"/>
                          </a:solidFill>
                          <a:effectLst/>
                          <a:latin typeface="+mn-lt"/>
                          <a:ea typeface="+mn-ea"/>
                          <a:cs typeface="+mn-cs"/>
                        </a:rPr>
                        <a:t>DID THIS STUDENT PROVIDE SUFFICIENT SUPPORTING EVIDENCE?</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861926593"/>
                  </a:ext>
                </a:extLst>
              </a:tr>
              <a:tr h="480419">
                <a:tc>
                  <a:txBody>
                    <a:bodyPr/>
                    <a:lstStyle/>
                    <a:p>
                      <a:r>
                        <a:rPr lang="en-US" sz="1800" kern="1200" dirty="0">
                          <a:solidFill>
                            <a:schemeClr val="dk1"/>
                          </a:solidFill>
                          <a:effectLst/>
                          <a:latin typeface="+mn-lt"/>
                          <a:ea typeface="+mn-ea"/>
                          <a:cs typeface="+mn-cs"/>
                        </a:rPr>
                        <a:t>Students used OneNote to create a video of themselves solving a mathematical problem. </a:t>
                      </a:r>
                      <a:endParaRPr lang="en-US" dirty="0"/>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4152356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dirty="0">
                          <a:solidFill>
                            <a:schemeClr val="lt1"/>
                          </a:solidFill>
                          <a:effectLst/>
                          <a:latin typeface="+mn-lt"/>
                          <a:ea typeface="+mn-ea"/>
                          <a:cs typeface="+mn-cs"/>
                        </a:rPr>
                        <a:t>DID THIS STUDENT PROVIDE SUFFICIENT SUPPORTING EVIDENCE?</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861926593"/>
                  </a:ext>
                </a:extLst>
              </a:tr>
              <a:tr h="480419">
                <a:tc>
                  <a:txBody>
                    <a:bodyPr/>
                    <a:lstStyle/>
                    <a:p>
                      <a:r>
                        <a:rPr lang="en-US" sz="1800" kern="1200" dirty="0">
                          <a:solidFill>
                            <a:schemeClr val="dk1"/>
                          </a:solidFill>
                          <a:effectLst/>
                          <a:latin typeface="+mn-lt"/>
                          <a:ea typeface="+mn-ea"/>
                          <a:cs typeface="+mn-cs"/>
                        </a:rPr>
                        <a:t>Students used OneNote to create a video of themselves solving a mathematical problem. </a:t>
                      </a:r>
                      <a:endParaRPr lang="en-US" dirty="0"/>
                    </a:p>
                  </a:txBody>
                  <a:tcPr/>
                </a:tc>
                <a:tc>
                  <a:txBody>
                    <a:bodyPr/>
                    <a:lstStyle/>
                    <a:p>
                      <a:r>
                        <a:rPr lang="en-US" sz="1800" b="1" kern="1200" dirty="0">
                          <a:solidFill>
                            <a:schemeClr val="dk1"/>
                          </a:solidFill>
                          <a:effectLst/>
                          <a:latin typeface="+mn-lt"/>
                          <a:ea typeface="+mn-ea"/>
                          <a:cs typeface="+mn-cs"/>
                        </a:rPr>
                        <a:t>The video includes an explanation of the steps the student took and their reasoning. </a:t>
                      </a:r>
                    </a:p>
                    <a:p>
                      <a:r>
                        <a:rPr lang="en-US" sz="1800" kern="1200" dirty="0">
                          <a:solidFill>
                            <a:srgbClr val="FF0000"/>
                          </a:solidFill>
                          <a:effectLst/>
                          <a:latin typeface="+mn-lt"/>
                          <a:ea typeface="+mn-ea"/>
                          <a:cs typeface="+mn-cs"/>
                        </a:rPr>
                        <a:t>The video provides an explanation of both the process and the rationale, enabling the viewer to follow the student’s thought process.</a:t>
                      </a:r>
                      <a:endParaRPr lang="en-US" dirty="0">
                        <a:solidFill>
                          <a:srgbClr val="FF0000"/>
                        </a:solidFill>
                      </a:endParaRPr>
                    </a:p>
                  </a:txBody>
                  <a:tcPr/>
                </a:tc>
                <a:tc>
                  <a:txBody>
                    <a:bodyPr/>
                    <a:lstStyle/>
                    <a:p>
                      <a:r>
                        <a:rPr lang="en-US" sz="1800" b="1" kern="1200" dirty="0">
                          <a:solidFill>
                            <a:schemeClr val="dk1"/>
                          </a:solidFill>
                          <a:effectLst/>
                          <a:latin typeface="+mn-lt"/>
                          <a:ea typeface="+mn-ea"/>
                          <a:cs typeface="+mn-cs"/>
                        </a:rPr>
                        <a:t>The video only includes the steps the student took to solve the problem, without any explanation of their reasoning. </a:t>
                      </a:r>
                    </a:p>
                    <a:p>
                      <a:r>
                        <a:rPr lang="en-US" sz="1800" kern="1200" dirty="0">
                          <a:solidFill>
                            <a:srgbClr val="FF0000"/>
                          </a:solidFill>
                          <a:effectLst/>
                          <a:latin typeface="+mn-lt"/>
                          <a:ea typeface="+mn-ea"/>
                          <a:cs typeface="+mn-cs"/>
                        </a:rPr>
                        <a:t>The video does not provide sufficient evidence to explain the student’s thinking. </a:t>
                      </a:r>
                      <a:endParaRPr lang="en-US" dirty="0">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649460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1713793407"/>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0509731"/>
                  </a:ext>
                </a:extLst>
              </a:tr>
            </a:tbl>
          </a:graphicData>
        </a:graphic>
      </p:graphicFrame>
    </p:spTree>
    <p:extLst>
      <p:ext uri="{BB962C8B-B14F-4D97-AF65-F5344CB8AC3E}">
        <p14:creationId xmlns:p14="http://schemas.microsoft.com/office/powerpoint/2010/main" val="635350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nvGraphicFramePr>
        <p:xfrm>
          <a:off x="581192" y="2315710"/>
          <a:ext cx="11029617" cy="302260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r>
                        <a:rPr lang="en-US" sz="1800" kern="1200" dirty="0">
                          <a:solidFill>
                            <a:schemeClr val="dk1"/>
                          </a:solidFill>
                          <a:effectLst/>
                          <a:latin typeface="+mn-lt"/>
                          <a:ea typeface="+mn-ea"/>
                          <a:cs typeface="+mn-cs"/>
                        </a:rPr>
                        <a:t>The email clearly explains the suggested improvements for the product, positioning them as having widespread appeal for consumers. Students considered the arguments and perspectives that would be most compelling to the manager</a:t>
                      </a:r>
                      <a:endParaRPr lang="en-US" dirty="0"/>
                    </a:p>
                  </a:txBody>
                  <a:tcPr/>
                </a:tc>
                <a:tc>
                  <a:txBody>
                    <a:bodyPr/>
                    <a:lstStyle/>
                    <a:p>
                      <a:r>
                        <a:rPr lang="en-US" sz="1800" kern="1200" dirty="0">
                          <a:solidFill>
                            <a:schemeClr val="dk1"/>
                          </a:solidFill>
                          <a:effectLst/>
                          <a:latin typeface="+mn-lt"/>
                          <a:ea typeface="+mn-ea"/>
                          <a:cs typeface="+mn-cs"/>
                        </a:rPr>
                        <a:t>The email makes a personal demand for an improvement that is not likely to apply to the broader public. Students did not consider the arguments and perspectives that would be most compelling to the company.</a:t>
                      </a:r>
                      <a:endParaRPr lang="en-US" dirty="0"/>
                    </a:p>
                  </a:txBody>
                  <a:tcPr/>
                </a:tc>
                <a:extLst>
                  <a:ext uri="{0D108BD9-81ED-4DB2-BD59-A6C34878D82A}">
                    <a16:rowId xmlns:a16="http://schemas.microsoft.com/office/drawing/2014/main" val="2640509731"/>
                  </a:ext>
                </a:extLst>
              </a:tr>
            </a:tbl>
          </a:graphicData>
        </a:graphic>
      </p:graphicFrame>
    </p:spTree>
    <p:extLst>
      <p:ext uri="{BB962C8B-B14F-4D97-AF65-F5344CB8AC3E}">
        <p14:creationId xmlns:p14="http://schemas.microsoft.com/office/powerpoint/2010/main" val="294289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2002675358"/>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val="3276705180"/>
                    </a:ext>
                  </a:extLst>
                </a:gridCol>
                <a:gridCol w="1640379">
                  <a:extLst>
                    <a:ext uri="{9D8B030D-6E8A-4147-A177-3AD203B41FA5}">
                      <a16:colId xmlns:a16="http://schemas.microsoft.com/office/drawing/2014/main" val="3628282116"/>
                    </a:ext>
                  </a:extLst>
                </a:gridCol>
                <a:gridCol w="1812874">
                  <a:extLst>
                    <a:ext uri="{9D8B030D-6E8A-4147-A177-3AD203B41FA5}">
                      <a16:colId xmlns:a16="http://schemas.microsoft.com/office/drawing/2014/main"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0509731"/>
                  </a:ext>
                </a:extLst>
              </a:tr>
              <a:tr h="370840">
                <a:tc>
                  <a:txBody>
                    <a:bodyPr/>
                    <a:lstStyle/>
                    <a:p>
                      <a:r>
                        <a:rPr lang="en-US" sz="1800" kern="1200" dirty="0">
                          <a:solidFill>
                            <a:schemeClr val="dk1"/>
                          </a:solidFill>
                          <a:effectLst/>
                          <a:latin typeface="+mn-lt"/>
                          <a:ea typeface="+mn-ea"/>
                          <a:cs typeface="+mn-cs"/>
                        </a:rPr>
                        <a:t>Students created videos about their school to welcome incoming students. </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82493668"/>
                  </a:ext>
                </a:extLst>
              </a:tr>
            </a:tbl>
          </a:graphicData>
        </a:graphic>
      </p:graphicFrame>
    </p:spTree>
    <p:extLst>
      <p:ext uri="{BB962C8B-B14F-4D97-AF65-F5344CB8AC3E}">
        <p14:creationId xmlns:p14="http://schemas.microsoft.com/office/powerpoint/2010/main" val="2001129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val="1804743942"/>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129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87341E38-CF9D-4691-A9CA-A8A068CE51EE}"/>
              </a:ext>
            </a:extLst>
          </p:cNvPr>
          <p:cNvSpPr>
            <a:spLocks noGrp="1"/>
          </p:cNvSpPr>
          <p:nvPr>
            <p:ph idx="1"/>
          </p:nvPr>
        </p:nvSpPr>
        <p:spPr>
          <a:xfrm>
            <a:off x="581192" y="2180496"/>
            <a:ext cx="11029615" cy="4440303"/>
          </a:xfrm>
        </p:spPr>
        <p:txBody>
          <a:bodyPr/>
          <a:lstStyle/>
          <a:p>
            <a:pPr marL="305435" indent="-305435"/>
            <a:r>
              <a:rPr lang="en-US" sz="2800">
                <a:solidFill>
                  <a:schemeClr val="accent2">
                    <a:lumMod val="50000"/>
                  </a:schemeClr>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a:solidFill>
                  <a:schemeClr val="accent2">
                    <a:lumMod val="50000"/>
                  </a:schemeClr>
                </a:solidFill>
                <a:ea typeface="+mn-lt"/>
                <a:cs typeface="+mn-lt"/>
              </a:rPr>
              <a:t>students working in groups or pairs</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sharing responsibility</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making substantive decisions together</a:t>
            </a:r>
            <a:r>
              <a:rPr lang="en-US" sz="2800">
                <a:solidFill>
                  <a:schemeClr val="accent2">
                    <a:lumMod val="50000"/>
                  </a:schemeClr>
                </a:solidFill>
                <a:ea typeface="+mn-lt"/>
                <a:cs typeface="+mn-lt"/>
              </a:rPr>
              <a:t>, and being </a:t>
            </a:r>
            <a:r>
              <a:rPr lang="en-US" sz="2800" b="1">
                <a:solidFill>
                  <a:schemeClr val="accent2">
                    <a:lumMod val="50000"/>
                  </a:schemeClr>
                </a:solidFill>
                <a:ea typeface="+mn-lt"/>
                <a:cs typeface="+mn-lt"/>
              </a:rPr>
              <a:t>co-dependent on one another</a:t>
            </a:r>
            <a:r>
              <a:rPr lang="en-US" sz="2800">
                <a:solidFill>
                  <a:schemeClr val="accent2">
                    <a:lumMod val="50000"/>
                  </a:schemeClr>
                </a:solidFill>
                <a:ea typeface="+mn-lt"/>
                <a:cs typeface="+mn-lt"/>
              </a:rPr>
              <a:t>. </a:t>
            </a:r>
          </a:p>
          <a:p>
            <a:pPr marL="305435" indent="-305435"/>
            <a:endParaRPr lang="en-US"/>
          </a:p>
        </p:txBody>
      </p:sp>
    </p:spTree>
    <p:extLst>
      <p:ext uri="{BB962C8B-B14F-4D97-AF65-F5344CB8AC3E}">
        <p14:creationId xmlns:p14="http://schemas.microsoft.com/office/powerpoint/2010/main" val="112186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module </a:t>
            </a:r>
            <a:r>
              <a:rPr lang="en-US" sz="3300" err="1">
                <a:solidFill>
                  <a:srgbClr val="FFFFFF"/>
                </a:solidFill>
              </a:rPr>
              <a:t>iIi</a:t>
            </a:r>
            <a:r>
              <a:rPr lang="en-US" sz="3300">
                <a:solidFill>
                  <a:srgbClr val="FFFFFF"/>
                </a:solidFill>
              </a:rPr>
              <a:t> :</a:t>
            </a:r>
            <a:br>
              <a:rPr lang="en-US"/>
            </a:br>
            <a:br>
              <a:rPr lang="en-US"/>
            </a:br>
            <a:r>
              <a:rPr lang="en-US" sz="3300">
                <a:solidFill>
                  <a:srgbClr val="FFFFFF"/>
                </a:solidFill>
              </a:rPr>
              <a:t> Knowledge Construction </a:t>
            </a:r>
          </a:p>
        </p:txBody>
      </p:sp>
      <p:sp>
        <p:nvSpPr>
          <p:cNvPr id="84" name="Rectangle 8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val="1351410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a:solidFill>
                  <a:schemeClr val="tx2"/>
                </a:solidFill>
              </a:rPr>
              <a:t>introduction</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dirty="0"/>
              <a:t>Many of our </a:t>
            </a:r>
            <a:r>
              <a:rPr lang="en-US" sz="3200" dirty="0"/>
              <a:t>education</a:t>
            </a:r>
            <a:r>
              <a:rPr lang="en-US" sz="2800" dirty="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1165590"/>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764770" y="1113764"/>
            <a:ext cx="3464136" cy="4624327"/>
          </a:xfrm>
        </p:spPr>
        <p:txBody>
          <a:bodyPr anchor="ctr">
            <a:normAutofit/>
          </a:bodyPr>
          <a:lstStyle/>
          <a:p>
            <a:r>
              <a:rPr lang="en-US" sz="3200" dirty="0">
                <a:solidFill>
                  <a:srgbClr val="FFFFFF"/>
                </a:solidFill>
              </a:rPr>
              <a:t>introduction</a:t>
            </a:r>
          </a:p>
        </p:txBody>
      </p:sp>
      <p:sp>
        <p:nvSpPr>
          <p:cNvPr id="3" name="Content Placeholder 2">
            <a:extLst>
              <a:ext uri="{FF2B5EF4-FFF2-40B4-BE49-F238E27FC236}">
                <a16:creationId xmlns:a16="http://schemas.microsoft.com/office/drawing/2014/main"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dirty="0">
                <a:ea typeface="+mn-lt"/>
                <a:cs typeface="+mn-lt"/>
              </a:rPr>
              <a:t>We live in a world that is constantly changing at an ever-increasing pace. In fact, we are swimming in a sea of information. For example, every minute: </a:t>
            </a:r>
            <a:endParaRPr lang="en-US" sz="2200"/>
          </a:p>
          <a:p>
            <a:pPr marL="629920" lvl="1" indent="-305435">
              <a:buFont typeface="Wingdings" panose="05020102010507070707" pitchFamily="18" charset="2"/>
              <a:buChar char="Ø"/>
            </a:pPr>
            <a:r>
              <a:rPr lang="en-US" sz="2000" dirty="0">
                <a:ea typeface="+mn-lt"/>
                <a:cs typeface="+mn-lt"/>
              </a:rPr>
              <a:t>Facebook users share nearly 2.5 million pieces of content. </a:t>
            </a:r>
            <a:endParaRPr lang="en-US" sz="2000"/>
          </a:p>
          <a:p>
            <a:pPr marL="629920" lvl="1" indent="-305435">
              <a:buFont typeface="Wingdings" panose="05020102010507070707" pitchFamily="18" charset="2"/>
              <a:buChar char="Ø"/>
            </a:pPr>
            <a:r>
              <a:rPr lang="en-US" sz="2000" dirty="0">
                <a:ea typeface="+mn-lt"/>
                <a:cs typeface="+mn-lt"/>
              </a:rPr>
              <a:t>Twitter users tweet nearly 300,000 times.</a:t>
            </a:r>
            <a:endParaRPr lang="en-US" sz="2000"/>
          </a:p>
          <a:p>
            <a:pPr marL="629920" lvl="1" indent="-305435">
              <a:buFont typeface="Wingdings" panose="05020102010507070707" pitchFamily="18" charset="2"/>
              <a:buChar char="Ø"/>
            </a:pPr>
            <a:r>
              <a:rPr lang="en-US" sz="2000" dirty="0">
                <a:ea typeface="+mn-lt"/>
                <a:cs typeface="+mn-lt"/>
              </a:rPr>
              <a:t>Instagram users post nearly 220,000 new photos.</a:t>
            </a:r>
            <a:endParaRPr lang="en-US" sz="2000"/>
          </a:p>
          <a:p>
            <a:pPr marL="629920" lvl="1" indent="-305435">
              <a:buFont typeface="Wingdings" panose="05020102010507070707" pitchFamily="18" charset="2"/>
              <a:buChar char="Ø"/>
            </a:pPr>
            <a:r>
              <a:rPr lang="en-US" sz="2000" dirty="0">
                <a:ea typeface="+mn-lt"/>
                <a:cs typeface="+mn-lt"/>
              </a:rPr>
              <a:t>Email users send over 200 million messages. </a:t>
            </a:r>
            <a:endParaRPr lang="en-US" sz="2000"/>
          </a:p>
          <a:p>
            <a:pPr marL="305435" indent="-305435"/>
            <a:r>
              <a:rPr lang="en-US" sz="2200" dirty="0">
                <a:ea typeface="+mn-lt"/>
                <a:cs typeface="+mn-lt"/>
              </a:rPr>
              <a:t>We need to ask ourselves: is knowledge something static or is it dynamic and constantly evolving? </a:t>
            </a:r>
            <a:endParaRPr lang="en-US" sz="2200"/>
          </a:p>
          <a:p>
            <a:pPr marL="305435" indent="-305435"/>
            <a:r>
              <a:rPr lang="en-US" sz="2200" dirty="0">
                <a:ea typeface="+mn-lt"/>
                <a:cs typeface="+mn-lt"/>
              </a:rPr>
              <a:t>We also need to be able to effectively make use of this vast volume of information in order to construct knowledge. </a:t>
            </a:r>
            <a:endParaRPr lang="en-US" sz="2200"/>
          </a:p>
        </p:txBody>
      </p:sp>
    </p:spTree>
    <p:extLst>
      <p:ext uri="{BB962C8B-B14F-4D97-AF65-F5344CB8AC3E}">
        <p14:creationId xmlns:p14="http://schemas.microsoft.com/office/powerpoint/2010/main" val="704976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id="{48D35CD7-FD1C-475F-9763-996EEF35A4F6}"/>
              </a:ext>
            </a:extLst>
          </p:cNvPr>
          <p:cNvGraphicFramePr>
            <a:graphicFrameLocks noGrp="1"/>
          </p:cNvGraphicFramePr>
          <p:nvPr>
            <p:ph idx="1"/>
            <p:extLst>
              <p:ext uri="{D42A27DB-BD31-4B8C-83A1-F6EECF244321}">
                <p14:modId xmlns:p14="http://schemas.microsoft.com/office/powerpoint/2010/main" val="1282659561"/>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59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173492-232A-49DE-BDC7-083089A5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id="{114DA3E2-0F3B-4BC1-8BDE-F8D8652C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76DD9DF-63DA-459C-870F-13DB9B877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A0E30D-E679-4888-8B6A-53423674C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922EA5-5BA7-40E8-A476-ED770FCCC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E5FA54D4-BF4C-441F-A7CC-ABD379582C11}"/>
              </a:ext>
            </a:extLst>
          </p:cNvPr>
          <p:cNvGraphicFramePr>
            <a:graphicFrameLocks noGrp="1"/>
          </p:cNvGraphicFramePr>
          <p:nvPr>
            <p:ph idx="1"/>
            <p:extLst>
              <p:ext uri="{D42A27DB-BD31-4B8C-83A1-F6EECF244321}">
                <p14:modId xmlns:p14="http://schemas.microsoft.com/office/powerpoint/2010/main" val="2106621587"/>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F73D8809-3CF0-45A9-A210-975557F275EB}"/>
                  </a:ext>
                </a:extLst>
              </p14:cNvPr>
              <p14:cNvContentPartPr/>
              <p14:nvPr/>
            </p14:nvContentPartPr>
            <p14:xfrm>
              <a:off x="5105520" y="2227680"/>
              <a:ext cx="2003040" cy="299520"/>
            </p14:xfrm>
          </p:contentPart>
        </mc:Choice>
        <mc:Fallback>
          <p:pic>
            <p:nvPicPr>
              <p:cNvPr id="3" name="Ink 2">
                <a:extLst>
                  <a:ext uri="{FF2B5EF4-FFF2-40B4-BE49-F238E27FC236}">
                    <a16:creationId xmlns:a16="http://schemas.microsoft.com/office/drawing/2014/main" id="{F73D8809-3CF0-45A9-A210-975557F275EB}"/>
                  </a:ext>
                </a:extLst>
              </p:cNvPr>
              <p:cNvPicPr/>
              <p:nvPr/>
            </p:nvPicPr>
            <p:blipFill>
              <a:blip r:embed="rId8"/>
              <a:stretch>
                <a:fillRect/>
              </a:stretch>
            </p:blipFill>
            <p:spPr>
              <a:xfrm>
                <a:off x="5096160" y="2218320"/>
                <a:ext cx="2021760" cy="318240"/>
              </a:xfrm>
              <a:prstGeom prst="rect">
                <a:avLst/>
              </a:prstGeom>
            </p:spPr>
          </p:pic>
        </mc:Fallback>
      </mc:AlternateContent>
    </p:spTree>
    <p:extLst>
      <p:ext uri="{BB962C8B-B14F-4D97-AF65-F5344CB8AC3E}">
        <p14:creationId xmlns:p14="http://schemas.microsoft.com/office/powerpoint/2010/main"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endParaRPr lang="en-AU" dirty="0"/>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id="{2F898B74-05A3-4F66-9ED2-75FC4617858F}"/>
              </a:ext>
            </a:extLst>
          </p:cNvPr>
          <p:cNvGraphicFramePr>
            <a:graphicFrameLocks noGrp="1"/>
          </p:cNvGraphicFramePr>
          <p:nvPr>
            <p:ph idx="1"/>
            <p:extLst>
              <p:ext uri="{D42A27DB-BD31-4B8C-83A1-F6EECF244321}">
                <p14:modId xmlns:p14="http://schemas.microsoft.com/office/powerpoint/2010/main"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41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5B5DB314-C2C8-4C78-9551-DF024DE4DDC1}"/>
              </a:ext>
            </a:extLst>
          </p:cNvPr>
          <p:cNvGraphicFramePr/>
          <p:nvPr>
            <p:extLst>
              <p:ext uri="{D42A27DB-BD31-4B8C-83A1-F6EECF244321}">
                <p14:modId xmlns:p14="http://schemas.microsoft.com/office/powerpoint/2010/main"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3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F0898BC3-978A-4BB2-9750-B9DABB20962D}"/>
              </a:ext>
            </a:extLst>
          </p:cNvPr>
          <p:cNvGraphicFramePr/>
          <p:nvPr>
            <p:extLst>
              <p:ext uri="{D42A27DB-BD31-4B8C-83A1-F6EECF244321}">
                <p14:modId xmlns:p14="http://schemas.microsoft.com/office/powerpoint/2010/main"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788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dirty="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09B2440-E784-4E8A-8D3F-A2851BB3DCBA}"/>
                  </a:ext>
                </a:extLst>
              </p14:cNvPr>
              <p14:cNvContentPartPr/>
              <p14:nvPr/>
            </p14:nvContentPartPr>
            <p14:xfrm>
              <a:off x="9545400" y="2455560"/>
              <a:ext cx="1500120" cy="3361320"/>
            </p14:xfrm>
          </p:contentPart>
        </mc:Choice>
        <mc:Fallback>
          <p:pic>
            <p:nvPicPr>
              <p:cNvPr id="3" name="Ink 2">
                <a:extLst>
                  <a:ext uri="{FF2B5EF4-FFF2-40B4-BE49-F238E27FC236}">
                    <a16:creationId xmlns:a16="http://schemas.microsoft.com/office/drawing/2014/main" id="{B09B2440-E784-4E8A-8D3F-A2851BB3DCBA}"/>
                  </a:ext>
                </a:extLst>
              </p:cNvPr>
              <p:cNvPicPr/>
              <p:nvPr/>
            </p:nvPicPr>
            <p:blipFill>
              <a:blip r:embed="rId3"/>
              <a:stretch>
                <a:fillRect/>
              </a:stretch>
            </p:blipFill>
            <p:spPr>
              <a:xfrm>
                <a:off x="9536040" y="2446200"/>
                <a:ext cx="1518840" cy="3380040"/>
              </a:xfrm>
              <a:prstGeom prst="rect">
                <a:avLst/>
              </a:prstGeom>
            </p:spPr>
          </p:pic>
        </mc:Fallback>
      </mc:AlternateContent>
    </p:spTree>
    <p:extLst>
      <p:ext uri="{BB962C8B-B14F-4D97-AF65-F5344CB8AC3E}">
        <p14:creationId xmlns:p14="http://schemas.microsoft.com/office/powerpoint/2010/main" val="197457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dirty="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644427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dirty="0">
                <a:solidFill>
                  <a:schemeClr val="accent2"/>
                </a:solidFill>
              </a:rPr>
              <a:t>BIG IDEA 2:</a:t>
            </a:r>
            <a:br>
              <a:rPr lang="en-AU" sz="4000" dirty="0">
                <a:solidFill>
                  <a:schemeClr val="accent2"/>
                </a:solidFill>
              </a:rPr>
            </a:br>
            <a:br>
              <a:rPr lang="en-AU" sz="4000" dirty="0"/>
            </a:br>
            <a:r>
              <a:rPr lang="en-GB" b="1" dirty="0">
                <a:solidFill>
                  <a:schemeClr val="accent2"/>
                </a:solidFill>
              </a:rPr>
              <a:t>Knowledge construction as the main requirement</a:t>
            </a:r>
            <a:endParaRPr lang="en-AU" dirty="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9927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a:solidFill>
                  <a:schemeClr val="tx1"/>
                </a:solidFill>
              </a:rPr>
              <a:t>EXAMPLE.</a:t>
            </a:r>
          </a:p>
        </p:txBody>
      </p:sp>
      <p:graphicFrame>
        <p:nvGraphicFramePr>
          <p:cNvPr id="4" name="Table 5">
            <a:extLst>
              <a:ext uri="{FF2B5EF4-FFF2-40B4-BE49-F238E27FC236}">
                <a16:creationId xmlns:a16="http://schemas.microsoft.com/office/drawing/2014/main" id="{84824C80-0D47-4130-ACAB-B4C10594BEF2}"/>
              </a:ext>
            </a:extLst>
          </p:cNvPr>
          <p:cNvGraphicFramePr>
            <a:graphicFrameLocks noGrp="1"/>
          </p:cNvGraphicFramePr>
          <p:nvPr>
            <p:extLst>
              <p:ext uri="{D42A27DB-BD31-4B8C-83A1-F6EECF244321}">
                <p14:modId xmlns:p14="http://schemas.microsoft.com/office/powerpoint/2010/main" val="1122074211"/>
              </p:ext>
            </p:extLst>
          </p:nvPr>
        </p:nvGraphicFramePr>
        <p:xfrm>
          <a:off x="1023870" y="2514600"/>
          <a:ext cx="10261602" cy="1828800"/>
        </p:xfrm>
        <a:graphic>
          <a:graphicData uri="http://schemas.openxmlformats.org/drawingml/2006/table">
            <a:tbl>
              <a:tblPr firstRow="1" bandRow="1">
                <a:tableStyleId>{5C22544A-7EE6-4342-B048-85BDC9FD1C3A}</a:tableStyleId>
              </a:tblPr>
              <a:tblGrid>
                <a:gridCol w="5130801">
                  <a:extLst>
                    <a:ext uri="{9D8B030D-6E8A-4147-A177-3AD203B41FA5}">
                      <a16:colId xmlns:a16="http://schemas.microsoft.com/office/drawing/2014/main" val="102178651"/>
                    </a:ext>
                  </a:extLst>
                </a:gridCol>
                <a:gridCol w="5130801">
                  <a:extLst>
                    <a:ext uri="{9D8B030D-6E8A-4147-A177-3AD203B41FA5}">
                      <a16:colId xmlns:a16="http://schemas.microsoft.com/office/drawing/2014/main" val="3576230241"/>
                    </a:ext>
                  </a:extLst>
                </a:gridCol>
              </a:tblGrid>
              <a:tr h="370840">
                <a:tc gridSpan="2">
                  <a:txBody>
                    <a:bodyPr/>
                    <a:lstStyle/>
                    <a:p>
                      <a:r>
                        <a:rPr lang="en-AU" b="1" dirty="0"/>
                        <a:t>WHICH ONE OF THE FOLLOWING THE MAIN REQUIREMENT IS KNOWLEDGE CONSTRUCTION? </a:t>
                      </a:r>
                      <a:endParaRPr lang="en-US" dirty="0"/>
                    </a:p>
                  </a:txBody>
                  <a:tcPr/>
                </a:tc>
                <a:tc hMerge="1">
                  <a:txBody>
                    <a:bodyPr/>
                    <a:lstStyle/>
                    <a:p>
                      <a:endParaRPr lang="en-US" dirty="0"/>
                    </a:p>
                  </a:txBody>
                  <a:tcPr/>
                </a:tc>
                <a:extLst>
                  <a:ext uri="{0D108BD9-81ED-4DB2-BD59-A6C34878D82A}">
                    <a16:rowId xmlns:a16="http://schemas.microsoft.com/office/drawing/2014/main" val="9665008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 student made a short list of important details from a story, then wrote an essay using these details as evidence for why a character committed a crime.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 student made a long list of details from a story, then wrote two sentences to describe why a character committed a crime. </a:t>
                      </a:r>
                    </a:p>
                    <a:p>
                      <a:endParaRPr lang="en-US" dirty="0"/>
                    </a:p>
                  </a:txBody>
                  <a:tcPr/>
                </a:tc>
                <a:extLst>
                  <a:ext uri="{0D108BD9-81ED-4DB2-BD59-A6C34878D82A}">
                    <a16:rowId xmlns:a16="http://schemas.microsoft.com/office/drawing/2014/main" val="1067149988"/>
                  </a:ext>
                </a:extLst>
              </a:tr>
            </a:tbl>
          </a:graphicData>
        </a:graphic>
      </p:graphicFrame>
    </p:spTree>
    <p:extLst>
      <p:ext uri="{BB962C8B-B14F-4D97-AF65-F5344CB8AC3E}">
        <p14:creationId xmlns:p14="http://schemas.microsoft.com/office/powerpoint/2010/main" val="2385125155"/>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a:solidFill>
                  <a:schemeClr val="tx1"/>
                </a:solidFill>
              </a:rPr>
              <a:t>EXAMPLE.</a:t>
            </a:r>
          </a:p>
        </p:txBody>
      </p:sp>
      <p:graphicFrame>
        <p:nvGraphicFramePr>
          <p:cNvPr id="4" name="Table 5">
            <a:extLst>
              <a:ext uri="{FF2B5EF4-FFF2-40B4-BE49-F238E27FC236}">
                <a16:creationId xmlns:a16="http://schemas.microsoft.com/office/drawing/2014/main" id="{84824C80-0D47-4130-ACAB-B4C10594BEF2}"/>
              </a:ext>
            </a:extLst>
          </p:cNvPr>
          <p:cNvGraphicFramePr>
            <a:graphicFrameLocks noGrp="1"/>
          </p:cNvGraphicFramePr>
          <p:nvPr>
            <p:extLst>
              <p:ext uri="{D42A27DB-BD31-4B8C-83A1-F6EECF244321}">
                <p14:modId xmlns:p14="http://schemas.microsoft.com/office/powerpoint/2010/main" val="3073780069"/>
              </p:ext>
            </p:extLst>
          </p:nvPr>
        </p:nvGraphicFramePr>
        <p:xfrm>
          <a:off x="846052" y="2254750"/>
          <a:ext cx="10261602" cy="2199640"/>
        </p:xfrm>
        <a:graphic>
          <a:graphicData uri="http://schemas.openxmlformats.org/drawingml/2006/table">
            <a:tbl>
              <a:tblPr firstRow="1" bandRow="1">
                <a:tableStyleId>{5C22544A-7EE6-4342-B048-85BDC9FD1C3A}</a:tableStyleId>
              </a:tblPr>
              <a:tblGrid>
                <a:gridCol w="5130801">
                  <a:extLst>
                    <a:ext uri="{9D8B030D-6E8A-4147-A177-3AD203B41FA5}">
                      <a16:colId xmlns:a16="http://schemas.microsoft.com/office/drawing/2014/main" val="102178651"/>
                    </a:ext>
                  </a:extLst>
                </a:gridCol>
                <a:gridCol w="5130801">
                  <a:extLst>
                    <a:ext uri="{9D8B030D-6E8A-4147-A177-3AD203B41FA5}">
                      <a16:colId xmlns:a16="http://schemas.microsoft.com/office/drawing/2014/main" val="3576230241"/>
                    </a:ext>
                  </a:extLst>
                </a:gridCol>
              </a:tblGrid>
              <a:tr h="370840">
                <a:tc gridSpan="2">
                  <a:txBody>
                    <a:bodyPr/>
                    <a:lstStyle/>
                    <a:p>
                      <a:r>
                        <a:rPr lang="en-AU" b="1" dirty="0"/>
                        <a:t>WHICH ONE OF THE FOLLOWING THE MAIN REQUIREMENT IS KNOWLEDGE CONSTRUCTION? </a:t>
                      </a:r>
                      <a:endParaRPr lang="en-US" dirty="0"/>
                    </a:p>
                  </a:txBody>
                  <a:tcPr/>
                </a:tc>
                <a:tc hMerge="1">
                  <a:txBody>
                    <a:bodyPr/>
                    <a:lstStyle/>
                    <a:p>
                      <a:endParaRPr lang="en-US" dirty="0"/>
                    </a:p>
                  </a:txBody>
                  <a:tcPr/>
                </a:tc>
                <a:extLst>
                  <a:ext uri="{0D108BD9-81ED-4DB2-BD59-A6C34878D82A}">
                    <a16:rowId xmlns:a16="http://schemas.microsoft.com/office/drawing/2014/main" val="9665008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 student made a short list of important details from a story, then wrote an essay using these details as evidence for why a character committed a crime.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 student made a long list of details from a story, then wrote two sentences to describe why a character committed a crime. </a:t>
                      </a:r>
                    </a:p>
                    <a:p>
                      <a:endParaRPr lang="en-US" dirty="0"/>
                    </a:p>
                  </a:txBody>
                  <a:tcPr/>
                </a:tc>
                <a:extLst>
                  <a:ext uri="{0D108BD9-81ED-4DB2-BD59-A6C34878D82A}">
                    <a16:rowId xmlns:a16="http://schemas.microsoft.com/office/drawing/2014/main" val="106714998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FF0000"/>
                          </a:solidFill>
                        </a:rPr>
                        <a:t>Yes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FF0000"/>
                          </a:solidFill>
                        </a:rPr>
                        <a:t>No</a:t>
                      </a:r>
                    </a:p>
                  </a:txBody>
                  <a:tcPr/>
                </a:tc>
                <a:extLst>
                  <a:ext uri="{0D108BD9-81ED-4DB2-BD59-A6C34878D82A}">
                    <a16:rowId xmlns:a16="http://schemas.microsoft.com/office/drawing/2014/main" val="295881165"/>
                  </a:ext>
                </a:extLst>
              </a:tr>
            </a:tbl>
          </a:graphicData>
        </a:graphic>
      </p:graphicFrame>
    </p:spTree>
    <p:extLst>
      <p:ext uri="{BB962C8B-B14F-4D97-AF65-F5344CB8AC3E}">
        <p14:creationId xmlns:p14="http://schemas.microsoft.com/office/powerpoint/2010/main" val="21242772"/>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492955C-D431-458F-ACA2-B25248343379}"/>
              </a:ext>
            </a:extLst>
          </p:cNvPr>
          <p:cNvGraphicFramePr>
            <a:graphicFrameLocks noGrp="1"/>
          </p:cNvGraphicFramePr>
          <p:nvPr>
            <p:ph idx="1"/>
            <p:extLst>
              <p:ext uri="{D42A27DB-BD31-4B8C-83A1-F6EECF244321}">
                <p14:modId xmlns:p14="http://schemas.microsoft.com/office/powerpoint/2010/main"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007980"/>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dirty="0"/>
              <a:t>DID STUDENTS APPLY THEIR KNOWLEDGE? </a:t>
            </a:r>
            <a:r>
              <a:rPr lang="en-AU" dirty="0"/>
              <a:t>	</a:t>
            </a:r>
          </a:p>
          <a:p>
            <a:r>
              <a:rPr lang="en-AU" b="1" dirty="0"/>
              <a:t>Students analysed demographic statistics from their home town and then analysed demographic statistics from a second location of their choice. </a:t>
            </a:r>
          </a:p>
          <a:p>
            <a:pPr marL="0" indent="0">
              <a:buNone/>
            </a:pPr>
            <a:r>
              <a:rPr lang="en-AU" b="1" dirty="0"/>
              <a:t>	</a:t>
            </a:r>
            <a:r>
              <a:rPr lang="en-AU" b="1" dirty="0">
                <a:solidFill>
                  <a:srgbClr val="FF0000"/>
                </a:solidFill>
              </a:rPr>
              <a:t>No</a:t>
            </a:r>
          </a:p>
          <a:p>
            <a:r>
              <a:rPr lang="en-AU" b="1" dirty="0"/>
              <a:t>Students analysed demographic statistics from their home town and then used their understanding of population trends to develop a plan for an upcoming housing development project. </a:t>
            </a:r>
          </a:p>
          <a:p>
            <a:pPr marL="0" indent="0">
              <a:buNone/>
            </a:pPr>
            <a:r>
              <a:rPr lang="en-AU" dirty="0"/>
              <a:t>	</a:t>
            </a:r>
            <a:r>
              <a:rPr lang="en-AU" b="1" dirty="0">
                <a:solidFill>
                  <a:srgbClr val="FF0000"/>
                </a:solidFill>
              </a:rPr>
              <a:t>Yes</a:t>
            </a:r>
            <a:r>
              <a:rPr lang="en-AU" dirty="0">
                <a:solidFill>
                  <a:srgbClr val="FF0000"/>
                </a:solidFill>
              </a:rPr>
              <a:t>	</a:t>
            </a:r>
            <a:r>
              <a:rPr lang="en-AU" dirty="0"/>
              <a:t>	</a:t>
            </a:r>
          </a:p>
          <a:p>
            <a:endParaRPr lang="en-AU" dirty="0"/>
          </a:p>
        </p:txBody>
      </p:sp>
    </p:spTree>
    <p:extLst>
      <p:ext uri="{BB962C8B-B14F-4D97-AF65-F5344CB8AC3E}">
        <p14:creationId xmlns:p14="http://schemas.microsoft.com/office/powerpoint/2010/main"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dirty="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dirty="0"/>
              <a:t>	</a:t>
            </a:r>
            <a:r>
              <a:rPr lang="en-AU" sz="2200" b="1" dirty="0">
                <a:solidFill>
                  <a:srgbClr val="FF0000"/>
                </a:solidFill>
              </a:rPr>
              <a:t>Yes	</a:t>
            </a:r>
          </a:p>
          <a:p>
            <a:pPr>
              <a:lnSpc>
                <a:spcPct val="90000"/>
              </a:lnSpc>
            </a:pPr>
            <a:r>
              <a:rPr lang="en-AU" sz="2200" dirty="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dirty="0"/>
              <a:t>	</a:t>
            </a:r>
            <a:r>
              <a:rPr lang="en-AU" sz="2200" b="1" dirty="0">
                <a:solidFill>
                  <a:srgbClr val="FF0000"/>
                </a:solidFill>
              </a:rPr>
              <a:t>No</a:t>
            </a:r>
          </a:p>
          <a:p>
            <a:pPr>
              <a:lnSpc>
                <a:spcPct val="90000"/>
              </a:lnSpc>
            </a:pPr>
            <a:endParaRPr lang="en-AU" sz="22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dirty="0"/>
          </a:p>
          <a:p>
            <a:pPr algn="just">
              <a:lnSpc>
                <a:spcPct val="90000"/>
              </a:lnSpc>
            </a:pPr>
            <a:r>
              <a:rPr lang="en-IE" sz="2400" b="1" dirty="0"/>
              <a:t>Interdisciplinary</a:t>
            </a:r>
            <a:r>
              <a:rPr lang="en-IE" sz="2400" dirty="0"/>
              <a:t> </a:t>
            </a:r>
            <a:r>
              <a:rPr lang="en-IE" sz="2400" b="1" dirty="0"/>
              <a:t>learning activities </a:t>
            </a:r>
            <a:r>
              <a:rPr lang="en-IE" sz="2400" dirty="0"/>
              <a:t>have </a:t>
            </a:r>
            <a:r>
              <a:rPr lang="en-IE" sz="2400" b="1" dirty="0"/>
              <a:t>learning goals</a:t>
            </a:r>
            <a:r>
              <a:rPr lang="en-IE" sz="2400" dirty="0"/>
              <a:t> that involve content, important ideas, or methods from different academic subjects (such as mathematics and music, or language arts and history). Subjects that are </a:t>
            </a:r>
            <a:r>
              <a:rPr lang="en-IE" sz="2400" b="1" dirty="0"/>
              <a:t>typically taught together</a:t>
            </a:r>
            <a:r>
              <a:rPr lang="en-IE" sz="2400" dirty="0"/>
              <a:t> in your country do not count as interdisciplinary.</a:t>
            </a:r>
          </a:p>
          <a:p>
            <a:pPr algn="just">
              <a:lnSpc>
                <a:spcPct val="90000"/>
              </a:lnSpc>
            </a:pPr>
            <a:r>
              <a:rPr lang="en-IE" sz="24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dirty="0"/>
          </a:p>
        </p:txBody>
      </p:sp>
    </p:spTree>
    <p:extLst>
      <p:ext uri="{BB962C8B-B14F-4D97-AF65-F5344CB8AC3E}">
        <p14:creationId xmlns:p14="http://schemas.microsoft.com/office/powerpoint/2010/main" val="3841649393"/>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12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dirty="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29DF1E04-6CF9-42C8-B8AD-FF15A29E31CA}"/>
              </a:ext>
            </a:extLst>
          </p:cNvPr>
          <p:cNvSpPr/>
          <p:nvPr/>
        </p:nvSpPr>
        <p:spPr>
          <a:xfrm>
            <a:off x="6816436" y="894964"/>
            <a:ext cx="4849090" cy="5062924"/>
          </a:xfrm>
          <a:prstGeom prst="rect">
            <a:avLst/>
          </a:prstGeom>
        </p:spPr>
        <p:txBody>
          <a:bodyPr wrap="square">
            <a:spAutoFit/>
          </a:bodyPr>
          <a:lstStyle/>
          <a:p>
            <a:pPr marL="342900" fontAlgn="ctr"/>
            <a:r>
              <a:rPr lang="en-US" sz="1700" dirty="0">
                <a:solidFill>
                  <a:schemeClr val="bg1"/>
                </a:solidFill>
                <a:latin typeface="Calibri" panose="020F0502020204030204" pitchFamily="34" charset="0"/>
              </a:rPr>
              <a:t>Consider the following activity: students analyze climate data from their locality and then analyze climate data from a second location of their choice. Are the students required to apply their knowledge?</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Yes, because the students are analyzing data from different sources.</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Yes, because the students are applying what they have learned to a new scenario.</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No, because the students do not apply their knowledge from analyzing climatic data to any new activity; they simply repeat the same activity with a different dataset</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No, because the students have not gathered the data themselves</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Yes, because they are using data from more than one source.</a:t>
            </a:r>
          </a:p>
          <a:p>
            <a:pPr marL="742950" lvl="1" indent="-285750" fontAlgn="ctr">
              <a:buFont typeface="Courier New" panose="02070309020205020404" pitchFamily="49" charset="0"/>
              <a:buChar char="o"/>
            </a:pPr>
            <a:r>
              <a:rPr lang="en-US" sz="1700" dirty="0">
                <a:solidFill>
                  <a:schemeClr val="bg1"/>
                </a:solidFill>
                <a:latin typeface="Calibri" panose="020F0502020204030204" pitchFamily="34" charset="0"/>
              </a:rPr>
              <a:t>No, because they could choose the second location themselves.</a:t>
            </a:r>
            <a:endParaRPr lang="en-US" sz="1700"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0999143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dirty="0">
                <a:solidFill>
                  <a:schemeClr val="tx2"/>
                </a:solidFill>
              </a:rPr>
              <a:t>Module </a:t>
            </a:r>
            <a:r>
              <a:rPr lang="en-US" sz="6000" dirty="0" err="1">
                <a:solidFill>
                  <a:schemeClr val="tx2"/>
                </a:solidFill>
              </a:rPr>
              <a:t>iV</a:t>
            </a:r>
            <a:r>
              <a:rPr lang="en-US" sz="6000" dirty="0">
                <a:solidFill>
                  <a:schemeClr val="tx2"/>
                </a:solidFill>
              </a:rPr>
              <a:t>:  </a:t>
            </a:r>
            <a:br>
              <a:rPr lang="en-US" sz="6000" dirty="0">
                <a:solidFill>
                  <a:schemeClr val="tx2"/>
                </a:solidFill>
              </a:rPr>
            </a:br>
            <a:r>
              <a:rPr lang="en-US" sz="6000" dirty="0">
                <a:solidFill>
                  <a:schemeClr val="tx2"/>
                </a:solidFill>
              </a:rPr>
              <a:t>SELF-REGULATION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171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dirty="0"/>
          </a:p>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a:t>
            </a:r>
          </a:p>
        </p:txBody>
      </p:sp>
    </p:spTree>
    <p:extLst>
      <p:ext uri="{BB962C8B-B14F-4D97-AF65-F5344CB8AC3E}">
        <p14:creationId xmlns:p14="http://schemas.microsoft.com/office/powerpoint/2010/main" val="3639208421"/>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dirty="0">
              <a:solidFill>
                <a:schemeClr val="tx2"/>
              </a:solidFill>
            </a:endParaRPr>
          </a:p>
          <a:p>
            <a:pPr algn="just">
              <a:spcBef>
                <a:spcPct val="20000"/>
              </a:spcBef>
              <a:spcAft>
                <a:spcPts val="600"/>
              </a:spcAft>
              <a:buClr>
                <a:schemeClr val="accent2"/>
              </a:buClr>
              <a:buSzPct val="92000"/>
            </a:pPr>
            <a:r>
              <a:rPr lang="en-US" sz="2400" dirty="0">
                <a:solidFill>
                  <a:schemeClr val="tx2"/>
                </a:solidFill>
              </a:rPr>
              <a:t>A learning activity is considered</a:t>
            </a:r>
            <a:r>
              <a:rPr lang="en-US" sz="2400" b="1" dirty="0">
                <a:solidFill>
                  <a:schemeClr val="tx2"/>
                </a:solidFill>
              </a:rPr>
              <a:t> long-term</a:t>
            </a:r>
            <a:r>
              <a:rPr lang="en-US" sz="2400" dirty="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val="318702115"/>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Planning own work</a:t>
            </a:r>
          </a:p>
        </p:txBody>
      </p:sp>
      <p:sp useBgFill="1">
        <p:nvSpPr>
          <p:cNvPr id="15"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id="{041F43DC-647D-475E-A53A-DE3F899F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When students </a:t>
            </a:r>
            <a:r>
              <a:rPr lang="en-US" sz="1500" b="1" dirty="0">
                <a:solidFill>
                  <a:schemeClr val="tx2"/>
                </a:solidFill>
              </a:rPr>
              <a:t>plan their own work</a:t>
            </a:r>
            <a:r>
              <a:rPr lang="en-US" sz="1500" dirty="0">
                <a:solidFill>
                  <a:schemeClr val="tx2"/>
                </a:solidFill>
              </a:rPr>
              <a:t>, they make decisions about the schedule and steps they will follow to accomplish the task. Planning their own work may involve: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how: Students break down a complex task into simpler sub-tasks, or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when: 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who: 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where: 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D53-8CBA-4C67-B708-F932BF1B15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26F94D-BFFE-44FA-85BE-BD89E95422FC}"/>
              </a:ext>
            </a:extLst>
          </p:cNvPr>
          <p:cNvSpPr>
            <a:spLocks noGrp="1"/>
          </p:cNvSpPr>
          <p:nvPr>
            <p:ph idx="1"/>
          </p:nvPr>
        </p:nvSpPr>
        <p:spPr/>
        <p:txBody>
          <a:bodyPr/>
          <a:lstStyle/>
          <a:p>
            <a:r>
              <a:rPr lang="en-US" dirty="0"/>
              <a:t>DID THESE STUDENTS SUCCESSFULLY PLAN AND MONITOR THEIR OWN WORK?</a:t>
            </a:r>
          </a:p>
          <a:p>
            <a:endParaRPr lang="en-US" dirty="0"/>
          </a:p>
          <a:p>
            <a:endParaRPr lang="en-US" dirty="0"/>
          </a:p>
          <a:p>
            <a:endParaRPr lang="en-US" dirty="0"/>
          </a:p>
          <a:p>
            <a:pPr>
              <a:buFont typeface="Wingdings" panose="05000000000000000000" pitchFamily="2" charset="2"/>
              <a:buChar char="Ø"/>
            </a:pPr>
            <a:r>
              <a:rPr lang="en-US" dirty="0"/>
              <a:t>Over two weeks, students worked in groups to research and debate climate change with their classmates.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76964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91D13180-2A2E-427C-B6F1-F5B51019CE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Students </a:t>
            </a:r>
            <a:r>
              <a:rPr lang="en-US" sz="2400" b="1" dirty="0">
                <a:solidFill>
                  <a:schemeClr val="tx2"/>
                </a:solidFill>
              </a:rPr>
              <a:t>have the opportunity to revise their work based on feedback</a:t>
            </a:r>
            <a:r>
              <a:rPr lang="en-US" sz="2400" dirty="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val="2557913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5B76076-3049-4B7B-B247-FDBF42439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Tells the student specifically what he or she is doing well and offers specific guidance to help move their learning forward.</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Is directly connected to the learning goals and success criteria.</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Helps the student to be more aware of progress along a learning path.</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Leads to reflection and planning of next steps.</a:t>
            </a:r>
          </a:p>
        </p:txBody>
      </p:sp>
    </p:spTree>
    <p:extLst>
      <p:ext uri="{BB962C8B-B14F-4D97-AF65-F5344CB8AC3E}">
        <p14:creationId xmlns:p14="http://schemas.microsoft.com/office/powerpoint/2010/main" val="23379212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5" r="-2" b="2778"/>
          <a:stretch/>
        </p:blipFill>
        <p:spPr bwMode="auto">
          <a:xfrm>
            <a:off x="4654295" y="457200"/>
            <a:ext cx="7086151" cy="60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dirty="0">
                <a:solidFill>
                  <a:schemeClr val="tx2">
                    <a:lumMod val="75000"/>
                  </a:schemeClr>
                </a:solidFill>
              </a:rPr>
              <a:t>module V: </a:t>
            </a:r>
            <a:br>
              <a:rPr lang="en-US" sz="3600" dirty="0">
                <a:solidFill>
                  <a:schemeClr val="tx2">
                    <a:lumMod val="75000"/>
                  </a:schemeClr>
                </a:solidFill>
              </a:rPr>
            </a:br>
            <a:r>
              <a:rPr lang="en-US" sz="3600" dirty="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5044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C1D4483-EBCA-4D18-B584-086E4F336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89195"/>
              </a:buClr>
            </a:pPr>
            <a:r>
              <a:rPr lang="en-IE" sz="2400" dirty="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dirty="0"/>
              <a:t>develop a solution to a problem that is new to them OR</a:t>
            </a:r>
          </a:p>
          <a:p>
            <a:pPr lvl="1" fontAlgn="ctr">
              <a:buClr>
                <a:srgbClr val="589195"/>
              </a:buClr>
              <a:buFont typeface="Wingdings" panose="05000000000000000000" pitchFamily="2" charset="2"/>
              <a:buChar char="Ø"/>
            </a:pPr>
            <a:r>
              <a:rPr lang="en-IE" sz="2000" dirty="0"/>
              <a:t>complete a task that they have not been instructed how to do OR</a:t>
            </a:r>
          </a:p>
          <a:p>
            <a:pPr lvl="1" fontAlgn="ctr">
              <a:buClr>
                <a:srgbClr val="589195"/>
              </a:buClr>
              <a:buFont typeface="Wingdings" panose="05000000000000000000" pitchFamily="2" charset="2"/>
              <a:buChar char="Ø"/>
            </a:pPr>
            <a:r>
              <a:rPr lang="en-IE" sz="20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GB">
                <a:solidFill>
                  <a:schemeClr val="accent1"/>
                </a:solidFill>
              </a:rPr>
              <a:t>CONT</a:t>
            </a:r>
            <a:endParaRPr lang="en-AU">
              <a:solidFill>
                <a:schemeClr val="accent1"/>
              </a:solidFill>
            </a:endParaRPr>
          </a:p>
        </p:txBody>
      </p:sp>
      <p:sp>
        <p:nvSpPr>
          <p:cNvPr id="22"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94B34CC1-9E74-41ED-A40F-5D33FC6ADF52}"/>
              </a:ext>
            </a:extLst>
          </p:cNvPr>
          <p:cNvGraphicFramePr>
            <a:graphicFrameLocks noGrp="1"/>
          </p:cNvGraphicFramePr>
          <p:nvPr>
            <p:ph idx="1"/>
            <p:extLst>
              <p:ext uri="{D42A27DB-BD31-4B8C-83A1-F6EECF244321}">
                <p14:modId xmlns:p14="http://schemas.microsoft.com/office/powerpoint/2010/main" val="384277054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2232"/>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31646018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62753"/>
      </p:ext>
    </p:extLst>
  </p:cSld>
  <p:clrMapOvr>
    <a:overrideClrMapping bg1="dk1" tx1="lt1" bg2="dk2" tx2="lt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10037405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44442"/>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lnSpcReduction="10000"/>
          </a:bodyPr>
          <a:lstStyle/>
          <a:p>
            <a:pPr>
              <a:lnSpc>
                <a:spcPct val="90000"/>
              </a:lnSpc>
            </a:pPr>
            <a:r>
              <a:rPr lang="en-IE" sz="2000" b="1" dirty="0"/>
              <a:t>Real-world</a:t>
            </a:r>
            <a:r>
              <a:rPr lang="en-IE" sz="2000" dirty="0"/>
              <a:t> problems are authentic situations and needs that exist outside an academic context. </a:t>
            </a:r>
          </a:p>
          <a:p>
            <a:pPr>
              <a:lnSpc>
                <a:spcPct val="90000"/>
              </a:lnSpc>
            </a:pPr>
            <a:r>
              <a:rPr lang="en-IE" sz="2000" dirty="0"/>
              <a:t>Real-world problems:</a:t>
            </a:r>
          </a:p>
          <a:p>
            <a:pPr lvl="1" fontAlgn="ctr">
              <a:lnSpc>
                <a:spcPct val="90000"/>
              </a:lnSpc>
              <a:buFont typeface="Wingdings" panose="05000000000000000000" pitchFamily="2" charset="2"/>
              <a:buChar char="v"/>
            </a:pPr>
            <a:r>
              <a:rPr lang="en-IE" sz="2000" dirty="0"/>
              <a:t>Are </a:t>
            </a:r>
            <a:r>
              <a:rPr lang="en-IE" sz="2000" b="1" dirty="0"/>
              <a:t>experienced by real people</a:t>
            </a:r>
            <a:r>
              <a:rPr lang="en-IE" sz="2000" dirty="0"/>
              <a:t>. </a:t>
            </a:r>
          </a:p>
          <a:p>
            <a:pPr marL="324000" lvl="1" indent="0">
              <a:lnSpc>
                <a:spcPct val="90000"/>
              </a:lnSpc>
              <a:buNone/>
            </a:pPr>
            <a:r>
              <a:rPr lang="en-IE" sz="2000" dirty="0"/>
              <a:t>For example, if students are asked to diagnose an ecological imbalance in a rainforest in Costa Rica, they are working with a situation that affects the real people who live there.</a:t>
            </a:r>
          </a:p>
          <a:p>
            <a:pPr lvl="1" fontAlgn="ctr">
              <a:lnSpc>
                <a:spcPct val="90000"/>
              </a:lnSpc>
              <a:buFont typeface="Wingdings" panose="05000000000000000000" pitchFamily="2" charset="2"/>
              <a:buChar char="v"/>
            </a:pPr>
            <a:r>
              <a:rPr lang="en-IE" sz="2000" dirty="0"/>
              <a:t>Have solutions for a </a:t>
            </a:r>
            <a:r>
              <a:rPr lang="en-IE" sz="2000" b="1" dirty="0"/>
              <a:t>specific, plausible audience</a:t>
            </a:r>
            <a:r>
              <a:rPr lang="en-IE" sz="2000" dirty="0"/>
              <a:t> other than the educator as grader.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7456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791200" y="1507415"/>
            <a:ext cx="5819607" cy="3903331"/>
          </a:xfrm>
          <a:ln w="57150">
            <a:noFill/>
          </a:ln>
        </p:spPr>
        <p:txBody>
          <a:bodyPr anchor="t">
            <a:normAutofit/>
          </a:bodyPr>
          <a:lstStyle/>
          <a:p>
            <a:pPr marL="324000" lvl="1" indent="0">
              <a:lnSpc>
                <a:spcPct val="90000"/>
              </a:lnSpc>
              <a:buNone/>
            </a:pPr>
            <a:r>
              <a:rPr lang="en-IE" dirty="0"/>
              <a:t>For example, designing equipment to fit a small city playground could benefit the children of the community. </a:t>
            </a:r>
          </a:p>
          <a:p>
            <a:pPr lvl="1" fontAlgn="ctr">
              <a:lnSpc>
                <a:spcPct val="90000"/>
              </a:lnSpc>
              <a:buFont typeface="Wingdings" panose="05000000000000000000" pitchFamily="2" charset="2"/>
              <a:buChar char="v"/>
            </a:pPr>
            <a:r>
              <a:rPr lang="en-IE" dirty="0"/>
              <a:t>Have </a:t>
            </a:r>
            <a:r>
              <a:rPr lang="en-IE" b="1" dirty="0"/>
              <a:t>specific, explicit contexts</a:t>
            </a:r>
            <a:r>
              <a:rPr lang="en-IE" dirty="0"/>
              <a:t>. </a:t>
            </a:r>
          </a:p>
          <a:p>
            <a:pPr marL="324000" lvl="1" indent="0">
              <a:lnSpc>
                <a:spcPct val="90000"/>
              </a:lnSpc>
              <a:buNone/>
            </a:pPr>
            <a:r>
              <a:rPr lang="en-IE" dirty="0"/>
              <a:t>For example, developing a plan for a community garden in a public park in their town has a specific context; learning which vegetables grow best in which parts of one’s country does not. </a:t>
            </a:r>
          </a:p>
          <a:p>
            <a:pPr lvl="1" fontAlgn="ctr">
              <a:lnSpc>
                <a:spcPct val="90000"/>
              </a:lnSpc>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lnSpc>
                <a:spcPct val="90000"/>
              </a:lnSpc>
              <a:buNone/>
            </a:pPr>
            <a:r>
              <a:rPr lang="en-IE" dirty="0"/>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16523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1B9F9200DC22498375A72E55B7B22C" ma:contentTypeVersion="0" ma:contentTypeDescription="Create a new document." ma:contentTypeScope="" ma:versionID="19db0b76927453fcecbd4cd063bf5a14">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0EAC81-723D-47E6-98CD-581D931983D8}">
  <ds:schemaRefs>
    <ds:schemaRef ds:uri="http://schemas.microsoft.com/sharepoint/v3/contenttype/forms"/>
  </ds:schemaRefs>
</ds:datastoreItem>
</file>

<file path=customXml/itemProps2.xml><?xml version="1.0" encoding="utf-8"?>
<ds:datastoreItem xmlns:ds="http://schemas.openxmlformats.org/officeDocument/2006/customXml" ds:itemID="{52AB8367-E3C8-4ACA-BA85-9438054DB8C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5888683F-B41B-4E5D-9665-F084D56B0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1927</TotalTime>
  <Words>9128</Words>
  <Application>Microsoft Office PowerPoint</Application>
  <PresentationFormat>Widescreen</PresentationFormat>
  <Paragraphs>543</Paragraphs>
  <Slides>134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134</vt:i4>
      </vt:variant>
    </vt:vector>
  </HeadingPairs>
  <TitlesOfParts>
    <vt:vector size="140" baseType="lpstr">
      <vt:lpstr>Calibri</vt:lpstr>
      <vt:lpstr>Courier New</vt:lpstr>
      <vt:lpstr>Gill Sans MT</vt:lpstr>
      <vt:lpstr>Wingdings</vt:lpstr>
      <vt:lpstr>Wingdings 2</vt:lpstr>
      <vt:lpstr>Dividend</vt:lpstr>
      <vt:lpstr>training on Microsoft certified  educator. </vt:lpstr>
      <vt:lpstr>INTRODUCTION</vt:lpstr>
      <vt:lpstr>CONT…</vt:lpstr>
      <vt:lpstr>CONT…</vt:lpstr>
      <vt:lpstr>Module I .   Collaboration  </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Cont…</vt:lpstr>
      <vt:lpstr>Rubric - Collaboration</vt:lpstr>
      <vt:lpstr>Decision Tree - Collaboration</vt:lpstr>
      <vt:lpstr>Click here for Quiz </vt:lpstr>
      <vt:lpstr>Education.Microsoft.com</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vt:lpstr>
      <vt:lpstr>BIG IDEA I1: Multi-modal</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   Knowledge Construction </vt:lpstr>
      <vt:lpstr>introduction</vt:lpstr>
      <vt:lpstr>introduction</vt:lpstr>
      <vt:lpstr>introduction</vt:lpstr>
      <vt:lpstr>introduction</vt:lpstr>
      <vt:lpstr>BIG IDEAs of knowledge construction:</vt:lpstr>
      <vt:lpstr>BIG IDEA I: knowledge construction</vt:lpstr>
      <vt:lpstr>PowerPoint Presentation</vt:lpstr>
      <vt:lpstr>PowerPoint Presentation</vt:lpstr>
      <vt:lpstr>EXAMPLES: </vt:lpstr>
      <vt:lpstr>EXAMPLES: </vt:lpstr>
      <vt:lpstr>BIG IDEA 2:  Knowledge construction as the main requirement</vt:lpstr>
      <vt:lpstr>EXAMPLE.</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Decision tree: Knowledge Construction</vt:lpstr>
      <vt:lpstr>Module iV:   SELF-REGULATION</vt:lpstr>
      <vt:lpstr>introduction</vt:lpstr>
      <vt:lpstr>BIG IDEAs of SELF-REGULATION</vt:lpstr>
      <vt:lpstr>BIG IDEA I: Long-term activity</vt:lpstr>
      <vt:lpstr>BIG IDEA Ii: Planning own work</vt:lpstr>
      <vt:lpstr>PowerPoint Presentation</vt:lpstr>
      <vt:lpstr>BIG IDEA Iii: Opportunity to revise work based on feedback</vt:lpstr>
      <vt:lpstr>BIG IDEA Iii: Opportunity to revise work based on feedback</vt:lpstr>
      <vt:lpstr>RUBRIC</vt:lpstr>
      <vt:lpstr>DECISION TREE</vt:lpstr>
      <vt:lpstr>module V:  real-world problem-solving and innovation</vt:lpstr>
      <vt:lpstr>introduction</vt:lpstr>
      <vt:lpstr>BIG IDEAs of real-world problem-solving and innovation</vt:lpstr>
      <vt:lpstr>BIG IDEA I: Problem-solving</vt:lpstr>
      <vt:lpstr>CONT</vt:lpstr>
      <vt:lpstr>Example: IS THIS PROBLEM-SOLVING?</vt:lpstr>
      <vt:lpstr>Example: IS THIS PROBLEM-SOLVING?</vt:lpstr>
      <vt:lpstr>BIG IDEA II: Real-world problems</vt:lpstr>
      <vt:lpstr>BIG IDEA II: Real-world problems</vt:lpstr>
      <vt:lpstr>BIG IDEA III: Innovation</vt:lpstr>
      <vt:lpstr>BIG IDEA III: Innovation</vt:lpstr>
      <vt:lpstr>Example: ARE THESE REAL-WORLD PROBLEMS?</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vt:lpstr>
      <vt:lpstr>BIG IDEA II:  Use of ICT to support knowledge construction</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KURADUSENGE Benjamin</cp:lastModifiedBy>
  <cp:revision>11</cp:revision>
  <dcterms:created xsi:type="dcterms:W3CDTF">2020-09-06T11:35:47Z</dcterms:created>
  <dcterms:modified xsi:type="dcterms:W3CDTF">2020-09-09T15:01:33Z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0x010100A61B9F9200DC22498375A72E55B7B22C</vt:lpwstr>
  </property>
</Properties>
</file>