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F9F352-E298-4D4B-A77C-A90AA8AE1EC7}" type="datetimeFigureOut">
              <a:rPr lang="fr-FR" smtClean="0"/>
              <a:pPr/>
              <a:t>14/12/2017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1CE770-769A-4219-B66E-7E75836B8A42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Importance of spreadsheet</a:t>
            </a:r>
            <a:endParaRPr lang="fr-F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838200"/>
            <a:ext cx="8458200" cy="5715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Spreadsheet(RECORD KEEPING) application helps to keep records and manipulate formulas and calculations easily.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 helps to manipulate numbers </a:t>
            </a:r>
            <a:r>
              <a:rPr lang="en-US" dirty="0" smtClean="0">
                <a:solidFill>
                  <a:schemeClr val="tx1"/>
                </a:solidFill>
              </a:rPr>
              <a:t>systematically </a:t>
            </a:r>
            <a:r>
              <a:rPr lang="en-US" dirty="0">
                <a:solidFill>
                  <a:schemeClr val="tx1"/>
                </a:solidFill>
              </a:rPr>
              <a:t>using the cell addresses.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can help teachers and school administration to manage students records</a:t>
            </a:r>
          </a:p>
          <a:p>
            <a:endParaRPr lang="fr-F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r>
              <a:rPr lang="en-US" dirty="0"/>
              <a:t>Spreadsheet programs allow </a:t>
            </a:r>
            <a:r>
              <a:rPr lang="en-US" dirty="0" smtClean="0"/>
              <a:t>school secretaries </a:t>
            </a:r>
            <a:r>
              <a:rPr lang="en-US" dirty="0"/>
              <a:t>to sort and rearrange data in order to analyze and make </a:t>
            </a:r>
            <a:r>
              <a:rPr lang="en-US" dirty="0" smtClean="0"/>
              <a:t>decisions</a:t>
            </a:r>
          </a:p>
          <a:p>
            <a:r>
              <a:rPr lang="en-US" dirty="0"/>
              <a:t>Spreadsheets can be used to create many sets of </a:t>
            </a:r>
            <a:r>
              <a:rPr lang="en-US" dirty="0" smtClean="0"/>
              <a:t>school data </a:t>
            </a:r>
            <a:r>
              <a:rPr lang="en-US" dirty="0"/>
              <a:t>including address listings, budgets, customer information, sales tracking reports and financial statements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b="1" dirty="0" smtClean="0"/>
              <a:t>Thanks!</a:t>
            </a:r>
            <a:endParaRPr lang="fr-FR" b="1" dirty="0"/>
          </a:p>
        </p:txBody>
      </p:sp>
    </p:spTree>
  </p:cSld>
  <p:clrMapOvr>
    <a:masterClrMapping/>
  </p:clrMapOvr>
  <p:transition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64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Importance of spreadsheet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spreadsheet</dc:title>
  <dc:creator>user</dc:creator>
  <cp:lastModifiedBy>user</cp:lastModifiedBy>
  <cp:revision>3</cp:revision>
  <dcterms:created xsi:type="dcterms:W3CDTF">2017-12-14T13:28:22Z</dcterms:created>
  <dcterms:modified xsi:type="dcterms:W3CDTF">2017-12-14T13:44:30Z</dcterms:modified>
</cp:coreProperties>
</file>