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4" r:id="rId5"/>
    <p:sldId id="260" r:id="rId6"/>
    <p:sldId id="263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6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229A4-4618-4405-A6A1-DD1C6A3FD720}" type="datetimeFigureOut">
              <a:rPr lang="en-US" smtClean="0"/>
              <a:pPr/>
              <a:t>12/14/2017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1B5C3F8F-FD83-4525-B3A6-54EFA1C4364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229A4-4618-4405-A6A1-DD1C6A3FD720}" type="datetimeFigureOut">
              <a:rPr lang="en-US" smtClean="0"/>
              <a:pPr/>
              <a:t>12/14/2017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C3F8F-FD83-4525-B3A6-54EFA1C4364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1B5C3F8F-FD83-4525-B3A6-54EFA1C4364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229A4-4618-4405-A6A1-DD1C6A3FD720}" type="datetimeFigureOut">
              <a:rPr lang="en-US" smtClean="0"/>
              <a:pPr/>
              <a:t>12/14/2017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229A4-4618-4405-A6A1-DD1C6A3FD720}" type="datetimeFigureOut">
              <a:rPr lang="en-US" smtClean="0"/>
              <a:pPr/>
              <a:t>12/14/2017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1B5C3F8F-FD83-4525-B3A6-54EFA1C4364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229A4-4618-4405-A6A1-DD1C6A3FD720}" type="datetimeFigureOut">
              <a:rPr lang="en-US" smtClean="0"/>
              <a:pPr/>
              <a:t>12/14/2017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1B5C3F8F-FD83-4525-B3A6-54EFA1C4364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8F1229A4-4618-4405-A6A1-DD1C6A3FD720}" type="datetimeFigureOut">
              <a:rPr lang="en-US" smtClean="0"/>
              <a:pPr/>
              <a:t>12/14/2017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C3F8F-FD83-4525-B3A6-54EFA1C4364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229A4-4618-4405-A6A1-DD1C6A3FD720}" type="datetimeFigureOut">
              <a:rPr lang="en-US" smtClean="0"/>
              <a:pPr/>
              <a:t>12/14/2017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1B5C3F8F-FD83-4525-B3A6-54EFA1C4364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229A4-4618-4405-A6A1-DD1C6A3FD720}" type="datetimeFigureOut">
              <a:rPr lang="en-US" smtClean="0"/>
              <a:pPr/>
              <a:t>12/14/2017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1B5C3F8F-FD83-4525-B3A6-54EFA1C4364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229A4-4618-4405-A6A1-DD1C6A3FD720}" type="datetimeFigureOut">
              <a:rPr lang="en-US" smtClean="0"/>
              <a:pPr/>
              <a:t>12/14/2017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B5C3F8F-FD83-4525-B3A6-54EFA1C4364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1B5C3F8F-FD83-4525-B3A6-54EFA1C4364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229A4-4618-4405-A6A1-DD1C6A3FD720}" type="datetimeFigureOut">
              <a:rPr lang="en-US" smtClean="0"/>
              <a:pPr/>
              <a:t>12/14/2017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1B5C3F8F-FD83-4525-B3A6-54EFA1C4364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8F1229A4-4618-4405-A6A1-DD1C6A3FD720}" type="datetimeFigureOut">
              <a:rPr lang="en-US" smtClean="0"/>
              <a:pPr/>
              <a:t>12/14/2017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8F1229A4-4618-4405-A6A1-DD1C6A3FD720}" type="datetimeFigureOut">
              <a:rPr lang="en-US" smtClean="0"/>
              <a:pPr/>
              <a:t>12/14/2017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1B5C3F8F-FD83-4525-B3A6-54EFA1C4364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70C0"/>
                </a:solidFill>
              </a:rPr>
              <a:t>BIKORIMANA </a:t>
            </a:r>
            <a:r>
              <a:rPr lang="en-US" dirty="0" smtClean="0">
                <a:solidFill>
                  <a:srgbClr val="0070C0"/>
                </a:solidFill>
              </a:rPr>
              <a:t>Alphonse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00B050"/>
                </a:solidFill>
              </a:rPr>
              <a:t>Importance of spreadsheet in school and class administration  </a:t>
            </a:r>
            <a:endParaRPr lang="en-US" dirty="0">
              <a:solidFill>
                <a:srgbClr val="00B05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err="1" smtClean="0">
                <a:solidFill>
                  <a:srgbClr val="00B050"/>
                </a:solidFill>
              </a:rPr>
              <a:t>I.Importance</a:t>
            </a:r>
            <a:r>
              <a:rPr lang="en-US" b="1" dirty="0" smtClean="0">
                <a:solidFill>
                  <a:srgbClr val="00B050"/>
                </a:solidFill>
              </a:rPr>
              <a:t> of spreadsheet for school</a:t>
            </a:r>
            <a:endParaRPr lang="en-US" b="1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pPr lvl="0"/>
            <a:r>
              <a:rPr lang="en-US" dirty="0" smtClean="0"/>
              <a:t>Microsoft Excel contains  features statistical functions and </a:t>
            </a:r>
            <a:r>
              <a:rPr lang="en-US" dirty="0" err="1" smtClean="0"/>
              <a:t>and</a:t>
            </a:r>
            <a:r>
              <a:rPr lang="en-US" dirty="0" smtClean="0"/>
              <a:t> formulas that make the works easier  or that shorten time.</a:t>
            </a:r>
          </a:p>
          <a:p>
            <a:pPr lvl="0"/>
            <a:r>
              <a:rPr lang="en-US" dirty="0" smtClean="0"/>
              <a:t>spread sheet facilitate the students to complete their works in short time</a:t>
            </a:r>
          </a:p>
          <a:p>
            <a:pPr lvl="0"/>
            <a:r>
              <a:rPr lang="en-US" dirty="0" smtClean="0"/>
              <a:t>spread sheet facilitate calculations during the class works</a:t>
            </a:r>
          </a:p>
          <a:p>
            <a:pPr lvl="0"/>
            <a:r>
              <a:rPr lang="en-US" dirty="0" smtClean="0"/>
              <a:t>It facilitates how to prepare guide notes containing with graphs or charts,</a:t>
            </a:r>
          </a:p>
          <a:p>
            <a:r>
              <a:rPr lang="en-US" dirty="0" smtClean="0"/>
              <a:t> formulas and functions.</a:t>
            </a:r>
          </a:p>
          <a:p>
            <a:pPr lvl="0"/>
            <a:r>
              <a:rPr lang="en-US" dirty="0" smtClean="0"/>
              <a:t>For class administration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US" b="1" dirty="0" smtClean="0">
                <a:solidFill>
                  <a:srgbClr val="00B050"/>
                </a:solidFill>
              </a:rPr>
              <a:t>Importance </a:t>
            </a:r>
            <a:r>
              <a:rPr lang="en-US" b="1" dirty="0" smtClean="0">
                <a:solidFill>
                  <a:srgbClr val="00B050"/>
                </a:solidFill>
              </a:rPr>
              <a:t>of spreadsheet for </a:t>
            </a:r>
            <a:r>
              <a:rPr lang="en-US" b="1" dirty="0" smtClean="0">
                <a:solidFill>
                  <a:srgbClr val="00B050"/>
                </a:solidFill>
              </a:rPr>
              <a:t>school (cont’d)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 smtClean="0"/>
              <a:t>Spreadsheet is used for management of their Information </a:t>
            </a:r>
          </a:p>
          <a:p>
            <a:pPr lvl="0"/>
            <a:r>
              <a:rPr lang="en-US" dirty="0" smtClean="0"/>
              <a:t>It is used to Store and share information easily</a:t>
            </a:r>
          </a:p>
          <a:p>
            <a:pPr lvl="0"/>
            <a:r>
              <a:rPr lang="en-US" dirty="0" smtClean="0"/>
              <a:t>It Improves methods of accountability and reporting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B050"/>
                </a:solidFill>
              </a:rPr>
              <a:t>For class administration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/>
            <a:r>
              <a:rPr lang="en-US" dirty="0" smtClean="0"/>
              <a:t>spread sheet help school leaders to manage their data  example during the budget use </a:t>
            </a:r>
          </a:p>
          <a:p>
            <a:pPr lvl="0"/>
            <a:r>
              <a:rPr lang="en-US" dirty="0" smtClean="0"/>
              <a:t>Spreadsheet is used to calculate, analyze, interpret</a:t>
            </a:r>
          </a:p>
          <a:p>
            <a:pPr lvl="0"/>
            <a:r>
              <a:rPr lang="en-US" dirty="0" smtClean="0"/>
              <a:t>Analyzing  school data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00B050"/>
                </a:solidFill>
              </a:rPr>
              <a:t>For class administration( </a:t>
            </a:r>
            <a:r>
              <a:rPr lang="en-US" dirty="0" smtClean="0">
                <a:solidFill>
                  <a:srgbClr val="00B050"/>
                </a:solidFill>
              </a:rPr>
              <a:t>cont’d)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/>
            <a:r>
              <a:rPr lang="en-US" dirty="0" smtClean="0"/>
              <a:t>It is used in school planning budget </a:t>
            </a:r>
          </a:p>
          <a:p>
            <a:pPr lvl="0"/>
            <a:r>
              <a:rPr lang="en-US" dirty="0" smtClean="0"/>
              <a:t>it is very useful in students marks preparations and management on time.</a:t>
            </a:r>
          </a:p>
          <a:p>
            <a:pPr lvl="0"/>
            <a:r>
              <a:rPr lang="en-US" dirty="0" smtClean="0"/>
              <a:t>They are used in decision making for example in annul  deliberation.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B050"/>
                </a:solidFill>
              </a:rPr>
              <a:t>Happy new year 2018.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B050"/>
                </a:solidFill>
              </a:rPr>
              <a:t>End. </a:t>
            </a:r>
            <a:endParaRPr lang="en-US" dirty="0">
              <a:solidFill>
                <a:srgbClr val="00B050"/>
              </a:solidFill>
            </a:endParaRPr>
          </a:p>
        </p:txBody>
      </p:sp>
      <p:pic>
        <p:nvPicPr>
          <p:cNvPr id="5123" name="Picture 3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/>
          <a:srcRect t="357" b="357"/>
          <a:stretch>
            <a:fillRect/>
          </a:stretch>
        </p:blipFill>
        <p:spPr bwMode="auto">
          <a:xfrm>
            <a:off x="2895600" y="1143000"/>
            <a:ext cx="5867400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300</TotalTime>
  <Words>181</Words>
  <Application>Microsoft Office PowerPoint</Application>
  <PresentationFormat>On-screen Show (4:3)</PresentationFormat>
  <Paragraphs>23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Civic</vt:lpstr>
      <vt:lpstr>Importance of spreadsheet in school and class administration  </vt:lpstr>
      <vt:lpstr>I.Importance of spreadsheet for school</vt:lpstr>
      <vt:lpstr>Importance of spreadsheet for school (cont’d)</vt:lpstr>
      <vt:lpstr>For class administration</vt:lpstr>
      <vt:lpstr>For class administration( cont’d)</vt:lpstr>
      <vt:lpstr>Happy new year 2018.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Computer hardware</dc:title>
  <dc:creator>CISCO</dc:creator>
  <cp:lastModifiedBy>CISCO</cp:lastModifiedBy>
  <cp:revision>32</cp:revision>
  <dcterms:created xsi:type="dcterms:W3CDTF">2017-12-12T08:18:48Z</dcterms:created>
  <dcterms:modified xsi:type="dcterms:W3CDTF">2017-12-14T13:34:52Z</dcterms:modified>
</cp:coreProperties>
</file>