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8F6D0E-C008-4FFC-A184-ACBFB9D93822}" type="datetimeFigureOut">
              <a:rPr lang="en-US" smtClean="0"/>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F6D0E-C008-4FFC-A184-ACBFB9D93822}" type="datetimeFigureOut">
              <a:rPr lang="en-US" smtClean="0"/>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F6D0E-C008-4FFC-A184-ACBFB9D93822}" type="datetimeFigureOut">
              <a:rPr lang="en-US" smtClean="0"/>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8F6D0E-C008-4FFC-A184-ACBFB9D93822}" type="datetimeFigureOut">
              <a:rPr lang="en-US" smtClean="0"/>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8F6D0E-C008-4FFC-A184-ACBFB9D93822}" type="datetimeFigureOut">
              <a:rPr lang="en-US" smtClean="0"/>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8F6D0E-C008-4FFC-A184-ACBFB9D93822}" type="datetimeFigureOut">
              <a:rPr lang="en-US" smtClean="0"/>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8F6D0E-C008-4FFC-A184-ACBFB9D93822}" type="datetimeFigureOut">
              <a:rPr lang="en-US" smtClean="0"/>
              <a:t>12/31/2017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8F6D0E-C008-4FFC-A184-ACBFB9D93822}" type="datetimeFigureOut">
              <a:rPr lang="en-US" smtClean="0"/>
              <a:t>12/31/2017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F6D0E-C008-4FFC-A184-ACBFB9D93822}" type="datetimeFigureOut">
              <a:rPr lang="en-US" smtClean="0"/>
              <a:t>12/31/2017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F6D0E-C008-4FFC-A184-ACBFB9D93822}" type="datetimeFigureOut">
              <a:rPr lang="en-US" smtClean="0"/>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F6D0E-C008-4FFC-A184-ACBFB9D93822}" type="datetimeFigureOut">
              <a:rPr lang="en-US" smtClean="0"/>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7FBB9-84A3-4A0A-8206-79BB00DFE1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F6D0E-C008-4FFC-A184-ACBFB9D93822}" type="datetimeFigureOut">
              <a:rPr lang="en-US" smtClean="0"/>
              <a:t>12/31/2017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7FBB9-84A3-4A0A-8206-79BB00DFE1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057399"/>
          </a:xfrm>
        </p:spPr>
        <p:txBody>
          <a:bodyPr/>
          <a:lstStyle/>
          <a:p>
            <a:r>
              <a:rPr lang="en-US" dirty="0" smtClean="0"/>
              <a:t>Merits of online learning</a:t>
            </a:r>
            <a:endParaRPr lang="en-US" dirty="0"/>
          </a:p>
        </p:txBody>
      </p:sp>
      <p:sp>
        <p:nvSpPr>
          <p:cNvPr id="3" name="Subtitle 2"/>
          <p:cNvSpPr>
            <a:spLocks noGrp="1"/>
          </p:cNvSpPr>
          <p:nvPr>
            <p:ph type="subTitle" idx="1"/>
          </p:nvPr>
        </p:nvSpPr>
        <p:spPr>
          <a:xfrm>
            <a:off x="1371600" y="3352800"/>
            <a:ext cx="6400800" cy="2286000"/>
          </a:xfrm>
        </p:spPr>
        <p:txBody>
          <a:bodyPr>
            <a:normAutofit/>
          </a:bodyPr>
          <a:lstStyle/>
          <a:p>
            <a:pPr algn="just"/>
            <a:r>
              <a:rPr lang="en-US" sz="6200" dirty="0" smtClean="0">
                <a:latin typeface="Times New Roman" pitchFamily="18" charset="0"/>
                <a:cs typeface="Times New Roman" pitchFamily="18" charset="0"/>
              </a:rPr>
              <a:t>. </a:t>
            </a:r>
            <a:endParaRPr lang="en-US" sz="6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209799"/>
          </a:xfrm>
        </p:spPr>
        <p:txBody>
          <a:bodyPr>
            <a:normAutofit/>
          </a:bodyPr>
          <a:lstStyle/>
          <a:p>
            <a:r>
              <a:rPr lang="en-US" sz="2200" b="1" dirty="0" smtClean="0">
                <a:latin typeface="Times New Roman" pitchFamily="18" charset="0"/>
                <a:cs typeface="Times New Roman" pitchFamily="18" charset="0"/>
              </a:rPr>
              <a:t>. In today’s education sector taking online courses help students remain competitive and they don’t need to take time off from their class</a:t>
            </a:r>
            <a:endParaRPr lang="en-US" b="1" dirty="0"/>
          </a:p>
        </p:txBody>
      </p:sp>
      <p:sp>
        <p:nvSpPr>
          <p:cNvPr id="3" name="Subtitle 2"/>
          <p:cNvSpPr>
            <a:spLocks noGrp="1"/>
          </p:cNvSpPr>
          <p:nvPr>
            <p:ph type="subTitle" idx="1"/>
          </p:nvPr>
        </p:nvSpPr>
        <p:spPr/>
        <p:txBody>
          <a:bodyPr>
            <a:normAutofit fontScale="25000" lnSpcReduction="20000"/>
          </a:bodyPr>
          <a:lstStyle/>
          <a:p>
            <a:pPr algn="just">
              <a:lnSpc>
                <a:spcPct val="120000"/>
              </a:lnSpc>
            </a:pPr>
            <a:r>
              <a:rPr lang="en-US" dirty="0"/>
              <a:t>I </a:t>
            </a:r>
            <a:r>
              <a:rPr lang="en-US" sz="8000" dirty="0">
                <a:latin typeface="Times New Roman" pitchFamily="18" charset="0"/>
                <a:cs typeface="Times New Roman" pitchFamily="18" charset="0"/>
              </a:rPr>
              <a:t>strongly believe that </a:t>
            </a:r>
            <a:r>
              <a:rPr lang="en-US" sz="8000" dirty="0" smtClean="0">
                <a:latin typeface="Times New Roman" pitchFamily="18" charset="0"/>
                <a:cs typeface="Times New Roman" pitchFamily="18" charset="0"/>
              </a:rPr>
              <a:t>today education </a:t>
            </a:r>
            <a:r>
              <a:rPr lang="en-US" sz="8000" dirty="0">
                <a:latin typeface="Times New Roman" pitchFamily="18" charset="0"/>
                <a:cs typeface="Times New Roman" pitchFamily="18" charset="0"/>
              </a:rPr>
              <a:t>lies with online learning. Increasingly, </a:t>
            </a:r>
            <a:r>
              <a:rPr lang="en-US" sz="8000" dirty="0" smtClean="0">
                <a:latin typeface="Times New Roman" pitchFamily="18" charset="0"/>
                <a:cs typeface="Times New Roman" pitchFamily="18" charset="0"/>
              </a:rPr>
              <a:t>primary and secondary students </a:t>
            </a:r>
            <a:r>
              <a:rPr lang="en-US" sz="8000" dirty="0">
                <a:latin typeface="Times New Roman" pitchFamily="18" charset="0"/>
                <a:cs typeface="Times New Roman" pitchFamily="18" charset="0"/>
              </a:rPr>
              <a:t>now find themselves with other obligations beyond that of getting a degree. Jobs and family commitments make equal demands on their time. Having the option of taking online classes and studying on their own time is critically </a:t>
            </a:r>
            <a:r>
              <a:rPr lang="en-US" sz="8000" dirty="0" smtClean="0">
                <a:latin typeface="Times New Roman" pitchFamily="18" charset="0"/>
                <a:cs typeface="Times New Roman" pitchFamily="18" charset="0"/>
              </a:rPr>
              <a:t>important.</a:t>
            </a:r>
            <a:endParaRPr lang="en-US" sz="8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1981199"/>
          </a:xfrm>
        </p:spPr>
        <p:txBody>
          <a:bodyPr>
            <a:normAutofit/>
          </a:bodyPr>
          <a:lstStyle/>
          <a:p>
            <a:r>
              <a:rPr lang="en-US" sz="2000" b="1" dirty="0" smtClean="0">
                <a:latin typeface="Times New Roman" pitchFamily="18" charset="0"/>
                <a:cs typeface="Times New Roman" pitchFamily="18" charset="0"/>
              </a:rPr>
              <a:t>Community have been in the forefront of online learning</a:t>
            </a:r>
            <a:r>
              <a:rPr lang="en-US" sz="2000" dirty="0" smtClean="0">
                <a:latin typeface="Times New Roman" pitchFamily="18" charset="0"/>
                <a:cs typeface="Times New Roman" pitchFamily="18" charset="0"/>
              </a:rPr>
              <a:t>. </a:t>
            </a:r>
            <a:endParaRPr lang="en-US" sz="2000" dirty="0"/>
          </a:p>
        </p:txBody>
      </p:sp>
      <p:sp>
        <p:nvSpPr>
          <p:cNvPr id="3" name="Subtitle 2"/>
          <p:cNvSpPr>
            <a:spLocks noGrp="1"/>
          </p:cNvSpPr>
          <p:nvPr>
            <p:ph type="subTitle" idx="1"/>
          </p:nvPr>
        </p:nvSpPr>
        <p:spPr/>
        <p:txBody>
          <a:bodyPr>
            <a:noAutofit/>
          </a:bodyPr>
          <a:lstStyle/>
          <a:p>
            <a:pPr algn="just"/>
            <a:r>
              <a:rPr lang="en-US" sz="2000" dirty="0">
                <a:latin typeface="Times New Roman" pitchFamily="18" charset="0"/>
                <a:cs typeface="Times New Roman" pitchFamily="18" charset="0"/>
              </a:rPr>
              <a:t>Students need to determine if online learning is an option for them because not everyone does well with this type of study. Some questions that any potential online students should ask is whether or not they can learn independently; how organized they are with their time; whether they are computer savvy; their level of reading comprehension; and if they have at least ten hours a week to devote to each course.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173</Words>
  <Application>Microsoft Office PowerPoint</Application>
  <PresentationFormat>On-screen Show (4:3)</PresentationFormat>
  <Paragraphs>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Merits of online learning</vt:lpstr>
      <vt:lpstr>. In today’s education sector taking online courses help students remain competitive and they don’t need to take time off from their class</vt:lpstr>
      <vt:lpstr>Community have been in the forefront of online learning. </vt:lpstr>
    </vt:vector>
  </TitlesOfParts>
  <Company>TeAm DiGiT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Merits of online studies</dc:title>
  <dc:creator>DiGiT</dc:creator>
  <cp:lastModifiedBy>DiGiT</cp:lastModifiedBy>
  <cp:revision>4</cp:revision>
  <dcterms:created xsi:type="dcterms:W3CDTF">2017-12-31T15:48:46Z</dcterms:created>
  <dcterms:modified xsi:type="dcterms:W3CDTF">2017-12-31T16:14:15Z</dcterms:modified>
</cp:coreProperties>
</file>