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73" r:id="rId2"/>
    <p:sldId id="549" r:id="rId3"/>
    <p:sldId id="551" r:id="rId4"/>
    <p:sldId id="542" r:id="rId5"/>
    <p:sldId id="545" r:id="rId6"/>
    <p:sldId id="544" r:id="rId7"/>
    <p:sldId id="552" r:id="rId8"/>
    <p:sldId id="547" r:id="rId9"/>
    <p:sldId id="546" r:id="rId10"/>
    <p:sldId id="55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Vermeulen" userId="21f3c513-0412-4c13-bd2c-1e62022b846b" providerId="ADAL" clId="{CA8CD431-ADE0-4B1E-8130-75248D919C54}"/>
    <pc:docChg chg="custSel delSld modSld">
      <pc:chgData name="Sara Vermeulen" userId="21f3c513-0412-4c13-bd2c-1e62022b846b" providerId="ADAL" clId="{CA8CD431-ADE0-4B1E-8130-75248D919C54}" dt="2022-01-28T11:11:05.289" v="149" actId="20577"/>
      <pc:docMkLst>
        <pc:docMk/>
      </pc:docMkLst>
      <pc:sldChg chg="modSp mod">
        <pc:chgData name="Sara Vermeulen" userId="21f3c513-0412-4c13-bd2c-1e62022b846b" providerId="ADAL" clId="{CA8CD431-ADE0-4B1E-8130-75248D919C54}" dt="2022-01-28T11:06:43.328" v="25" actId="20577"/>
        <pc:sldMkLst>
          <pc:docMk/>
          <pc:sldMk cId="2134276009" sldId="542"/>
        </pc:sldMkLst>
        <pc:spChg chg="mod">
          <ac:chgData name="Sara Vermeulen" userId="21f3c513-0412-4c13-bd2c-1e62022b846b" providerId="ADAL" clId="{CA8CD431-ADE0-4B1E-8130-75248D919C54}" dt="2022-01-28T11:06:43.328" v="25" actId="20577"/>
          <ac:spMkLst>
            <pc:docMk/>
            <pc:sldMk cId="2134276009" sldId="542"/>
            <ac:spMk id="3" creationId="{F2F35023-E5C4-6A4A-951A-65C4AFAB695F}"/>
          </ac:spMkLst>
        </pc:spChg>
      </pc:sldChg>
      <pc:sldChg chg="modSp mod">
        <pc:chgData name="Sara Vermeulen" userId="21f3c513-0412-4c13-bd2c-1e62022b846b" providerId="ADAL" clId="{CA8CD431-ADE0-4B1E-8130-75248D919C54}" dt="2022-01-28T11:10:35.321" v="120" actId="5793"/>
        <pc:sldMkLst>
          <pc:docMk/>
          <pc:sldMk cId="2556329147" sldId="546"/>
        </pc:sldMkLst>
        <pc:spChg chg="mod">
          <ac:chgData name="Sara Vermeulen" userId="21f3c513-0412-4c13-bd2c-1e62022b846b" providerId="ADAL" clId="{CA8CD431-ADE0-4B1E-8130-75248D919C54}" dt="2022-01-28T11:10:07.392" v="118" actId="20577"/>
          <ac:spMkLst>
            <pc:docMk/>
            <pc:sldMk cId="2556329147" sldId="546"/>
            <ac:spMk id="2" creationId="{1751C4FC-7653-4183-B330-34C79FAC1085}"/>
          </ac:spMkLst>
        </pc:spChg>
        <pc:spChg chg="mod">
          <ac:chgData name="Sara Vermeulen" userId="21f3c513-0412-4c13-bd2c-1e62022b846b" providerId="ADAL" clId="{CA8CD431-ADE0-4B1E-8130-75248D919C54}" dt="2022-01-28T11:09:21.921" v="107" actId="20577"/>
          <ac:spMkLst>
            <pc:docMk/>
            <pc:sldMk cId="2556329147" sldId="546"/>
            <ac:spMk id="3" creationId="{54EC56C1-6903-4C1B-9B86-176D30538EF7}"/>
          </ac:spMkLst>
        </pc:spChg>
        <pc:spChg chg="mod">
          <ac:chgData name="Sara Vermeulen" userId="21f3c513-0412-4c13-bd2c-1e62022b846b" providerId="ADAL" clId="{CA8CD431-ADE0-4B1E-8130-75248D919C54}" dt="2022-01-28T11:10:35.321" v="120" actId="5793"/>
          <ac:spMkLst>
            <pc:docMk/>
            <pc:sldMk cId="2556329147" sldId="546"/>
            <ac:spMk id="4" creationId="{4DAC40C8-9E5D-4029-AC84-047A57C59A14}"/>
          </ac:spMkLst>
        </pc:spChg>
      </pc:sldChg>
      <pc:sldChg chg="modSp mod">
        <pc:chgData name="Sara Vermeulen" userId="21f3c513-0412-4c13-bd2c-1e62022b846b" providerId="ADAL" clId="{CA8CD431-ADE0-4B1E-8130-75248D919C54}" dt="2022-01-28T11:09:08.169" v="98" actId="20577"/>
        <pc:sldMkLst>
          <pc:docMk/>
          <pc:sldMk cId="671422741" sldId="547"/>
        </pc:sldMkLst>
        <pc:spChg chg="mod">
          <ac:chgData name="Sara Vermeulen" userId="21f3c513-0412-4c13-bd2c-1e62022b846b" providerId="ADAL" clId="{CA8CD431-ADE0-4B1E-8130-75248D919C54}" dt="2022-01-28T11:08:34.561" v="72" actId="20577"/>
          <ac:spMkLst>
            <pc:docMk/>
            <pc:sldMk cId="671422741" sldId="547"/>
            <ac:spMk id="2" creationId="{1751C4FC-7653-4183-B330-34C79FAC1085}"/>
          </ac:spMkLst>
        </pc:spChg>
        <pc:spChg chg="mod">
          <ac:chgData name="Sara Vermeulen" userId="21f3c513-0412-4c13-bd2c-1e62022b846b" providerId="ADAL" clId="{CA8CD431-ADE0-4B1E-8130-75248D919C54}" dt="2022-01-28T11:09:08.169" v="98" actId="20577"/>
          <ac:spMkLst>
            <pc:docMk/>
            <pc:sldMk cId="671422741" sldId="547"/>
            <ac:spMk id="3" creationId="{54EC56C1-6903-4C1B-9B86-176D30538EF7}"/>
          </ac:spMkLst>
        </pc:spChg>
        <pc:spChg chg="mod">
          <ac:chgData name="Sara Vermeulen" userId="21f3c513-0412-4c13-bd2c-1e62022b846b" providerId="ADAL" clId="{CA8CD431-ADE0-4B1E-8130-75248D919C54}" dt="2022-01-28T11:08:56.009" v="88" actId="20577"/>
          <ac:spMkLst>
            <pc:docMk/>
            <pc:sldMk cId="671422741" sldId="547"/>
            <ac:spMk id="4" creationId="{4DAC40C8-9E5D-4029-AC84-047A57C59A14}"/>
          </ac:spMkLst>
        </pc:spChg>
      </pc:sldChg>
      <pc:sldChg chg="del">
        <pc:chgData name="Sara Vermeulen" userId="21f3c513-0412-4c13-bd2c-1e62022b846b" providerId="ADAL" clId="{CA8CD431-ADE0-4B1E-8130-75248D919C54}" dt="2022-01-28T11:08:57.985" v="89" actId="47"/>
        <pc:sldMkLst>
          <pc:docMk/>
          <pc:sldMk cId="635967302" sldId="548"/>
        </pc:sldMkLst>
      </pc:sldChg>
      <pc:sldChg chg="modSp mod">
        <pc:chgData name="Sara Vermeulen" userId="21f3c513-0412-4c13-bd2c-1e62022b846b" providerId="ADAL" clId="{CA8CD431-ADE0-4B1E-8130-75248D919C54}" dt="2022-01-28T11:06:32.469" v="7" actId="20577"/>
        <pc:sldMkLst>
          <pc:docMk/>
          <pc:sldMk cId="1771931677" sldId="549"/>
        </pc:sldMkLst>
        <pc:spChg chg="mod">
          <ac:chgData name="Sara Vermeulen" userId="21f3c513-0412-4c13-bd2c-1e62022b846b" providerId="ADAL" clId="{CA8CD431-ADE0-4B1E-8130-75248D919C54}" dt="2022-01-28T11:06:32.469" v="7" actId="20577"/>
          <ac:spMkLst>
            <pc:docMk/>
            <pc:sldMk cId="1771931677" sldId="549"/>
            <ac:spMk id="3" creationId="{D8355DAD-8F89-4067-8B7D-DC505C139E7A}"/>
          </ac:spMkLst>
        </pc:spChg>
      </pc:sldChg>
      <pc:sldChg chg="modSp mod">
        <pc:chgData name="Sara Vermeulen" userId="21f3c513-0412-4c13-bd2c-1e62022b846b" providerId="ADAL" clId="{CA8CD431-ADE0-4B1E-8130-75248D919C54}" dt="2022-01-28T11:11:05.289" v="149" actId="20577"/>
        <pc:sldMkLst>
          <pc:docMk/>
          <pc:sldMk cId="2523271091" sldId="550"/>
        </pc:sldMkLst>
        <pc:spChg chg="mod">
          <ac:chgData name="Sara Vermeulen" userId="21f3c513-0412-4c13-bd2c-1e62022b846b" providerId="ADAL" clId="{CA8CD431-ADE0-4B1E-8130-75248D919C54}" dt="2022-01-28T11:11:05.289" v="149" actId="20577"/>
          <ac:spMkLst>
            <pc:docMk/>
            <pc:sldMk cId="2523271091" sldId="550"/>
            <ac:spMk id="2" creationId="{1389707C-B217-4661-8D48-86FB0EE7A367}"/>
          </ac:spMkLst>
        </pc:spChg>
      </pc:sldChg>
      <pc:sldChg chg="modSp mod">
        <pc:chgData name="Sara Vermeulen" userId="21f3c513-0412-4c13-bd2c-1e62022b846b" providerId="ADAL" clId="{CA8CD431-ADE0-4B1E-8130-75248D919C54}" dt="2022-01-28T11:06:37.384" v="15" actId="20577"/>
        <pc:sldMkLst>
          <pc:docMk/>
          <pc:sldMk cId="2515997323" sldId="551"/>
        </pc:sldMkLst>
        <pc:spChg chg="mod">
          <ac:chgData name="Sara Vermeulen" userId="21f3c513-0412-4c13-bd2c-1e62022b846b" providerId="ADAL" clId="{CA8CD431-ADE0-4B1E-8130-75248D919C54}" dt="2022-01-28T11:06:37.384" v="15" actId="20577"/>
          <ac:spMkLst>
            <pc:docMk/>
            <pc:sldMk cId="2515997323" sldId="551"/>
            <ac:spMk id="3" creationId="{BBEECC55-F2B0-4C7B-8A5D-47662F5680D9}"/>
          </ac:spMkLst>
        </pc:spChg>
      </pc:sldChg>
      <pc:sldChg chg="addSp delSp modSp mod">
        <pc:chgData name="Sara Vermeulen" userId="21f3c513-0412-4c13-bd2c-1e62022b846b" providerId="ADAL" clId="{CA8CD431-ADE0-4B1E-8130-75248D919C54}" dt="2022-01-28T11:07:52.625" v="60" actId="14100"/>
        <pc:sldMkLst>
          <pc:docMk/>
          <pc:sldMk cId="2399741694" sldId="552"/>
        </pc:sldMkLst>
        <pc:spChg chg="mod">
          <ac:chgData name="Sara Vermeulen" userId="21f3c513-0412-4c13-bd2c-1e62022b846b" providerId="ADAL" clId="{CA8CD431-ADE0-4B1E-8130-75248D919C54}" dt="2022-01-28T11:07:17.504" v="52" actId="20577"/>
          <ac:spMkLst>
            <pc:docMk/>
            <pc:sldMk cId="2399741694" sldId="552"/>
            <ac:spMk id="2" creationId="{1751C4FC-7653-4183-B330-34C79FAC1085}"/>
          </ac:spMkLst>
        </pc:spChg>
        <pc:spChg chg="mod">
          <ac:chgData name="Sara Vermeulen" userId="21f3c513-0412-4c13-bd2c-1e62022b846b" providerId="ADAL" clId="{CA8CD431-ADE0-4B1E-8130-75248D919C54}" dt="2022-01-28T11:07:06.953" v="34" actId="20577"/>
          <ac:spMkLst>
            <pc:docMk/>
            <pc:sldMk cId="2399741694" sldId="552"/>
            <ac:spMk id="3" creationId="{54EC56C1-6903-4C1B-9B86-176D30538EF7}"/>
          </ac:spMkLst>
        </pc:spChg>
        <pc:spChg chg="del mod">
          <ac:chgData name="Sara Vermeulen" userId="21f3c513-0412-4c13-bd2c-1e62022b846b" providerId="ADAL" clId="{CA8CD431-ADE0-4B1E-8130-75248D919C54}" dt="2022-01-28T11:07:32.110" v="54" actId="478"/>
          <ac:spMkLst>
            <pc:docMk/>
            <pc:sldMk cId="2399741694" sldId="552"/>
            <ac:spMk id="4" creationId="{4DAC40C8-9E5D-4029-AC84-047A57C59A14}"/>
          </ac:spMkLst>
        </pc:spChg>
        <pc:spChg chg="add del mod">
          <ac:chgData name="Sara Vermeulen" userId="21f3c513-0412-4c13-bd2c-1e62022b846b" providerId="ADAL" clId="{CA8CD431-ADE0-4B1E-8130-75248D919C54}" dt="2022-01-28T11:07:38.161" v="56" actId="478"/>
          <ac:spMkLst>
            <pc:docMk/>
            <pc:sldMk cId="2399741694" sldId="552"/>
            <ac:spMk id="6" creationId="{D92C6C4A-E48C-4CEF-8F2C-1C5379C8B673}"/>
          </ac:spMkLst>
        </pc:spChg>
        <pc:picChg chg="mod modCrop">
          <ac:chgData name="Sara Vermeulen" userId="21f3c513-0412-4c13-bd2c-1e62022b846b" providerId="ADAL" clId="{CA8CD431-ADE0-4B1E-8130-75248D919C54}" dt="2022-01-28T11:07:52.625" v="60" actId="14100"/>
          <ac:picMkLst>
            <pc:docMk/>
            <pc:sldMk cId="2399741694" sldId="552"/>
            <ac:picMk id="8" creationId="{0C3E8A5E-154B-40CE-BB21-B5FBEEACA8F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292695-D29D-4FF8-BCE0-E6CACE0A7CFC}" type="datetimeFigureOut">
              <a:rPr lang="en-US" smtClean="0"/>
              <a:t>1/28/2022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C1EC4C-9BE1-4701-ADBC-86EA853C1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54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0CA9D3B-F2A3-494D-BF27-A3FABBEEB86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135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RW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BBB25B-71E3-D649-9B76-BBA66E4D7D43}" type="slidenum">
              <a:rPr kumimoji="0" lang="en-RW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RW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325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23402-5C51-AD4E-B834-FCC0337D57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RW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03E4DC6-7679-E647-8749-7202B48D8B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R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8691F4-0DA3-BE4D-909C-49EA8C2B7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2D5FC-1800-CB4D-9E3F-B2E24C9DC7E3}" type="datetimeFigureOut">
              <a:rPr lang="en-RW" smtClean="0"/>
              <a:t>01/28/2022</a:t>
            </a:fld>
            <a:endParaRPr lang="en-R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BF54E0-99D1-C141-B28E-5D73DADCA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F25DBD-0196-FE4F-98E3-FF92F3B56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B3CE-1952-0342-AE3E-3FE8EA6D0AAF}" type="slidenum">
              <a:rPr lang="en-RW" smtClean="0"/>
              <a:t>‹#›</a:t>
            </a:fld>
            <a:endParaRPr lang="en-RW"/>
          </a:p>
        </p:txBody>
      </p:sp>
    </p:spTree>
    <p:extLst>
      <p:ext uri="{BB962C8B-B14F-4D97-AF65-F5344CB8AC3E}">
        <p14:creationId xmlns:p14="http://schemas.microsoft.com/office/powerpoint/2010/main" val="220540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37E9B-8D74-8D42-9DAB-0BFA5FB6F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W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E95952-C563-6B41-A145-2BDE7FB077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4CEB6-CAC2-234C-AA71-5F7274653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2D5FC-1800-CB4D-9E3F-B2E24C9DC7E3}" type="datetimeFigureOut">
              <a:rPr lang="en-RW" smtClean="0"/>
              <a:t>01/28/2022</a:t>
            </a:fld>
            <a:endParaRPr lang="en-R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06CCF3-EEC6-5048-ABF4-917895611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3EFE9-2D42-E74F-8D87-BA68742EB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B3CE-1952-0342-AE3E-3FE8EA6D0AAF}" type="slidenum">
              <a:rPr lang="en-RW" smtClean="0"/>
              <a:t>‹#›</a:t>
            </a:fld>
            <a:endParaRPr lang="en-RW"/>
          </a:p>
        </p:txBody>
      </p:sp>
    </p:spTree>
    <p:extLst>
      <p:ext uri="{BB962C8B-B14F-4D97-AF65-F5344CB8AC3E}">
        <p14:creationId xmlns:p14="http://schemas.microsoft.com/office/powerpoint/2010/main" val="232782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DE9E8A-00E2-E248-880B-B0AE5E764E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RW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461D58-F566-4645-9FEE-B796973F01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FA28A4-E987-E04E-AD11-85ED7352A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2D5FC-1800-CB4D-9E3F-B2E24C9DC7E3}" type="datetimeFigureOut">
              <a:rPr lang="en-RW" smtClean="0"/>
              <a:t>01/28/2022</a:t>
            </a:fld>
            <a:endParaRPr lang="en-R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6DB852-611E-3742-A73C-F7AC86DB8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85F8ED-CE01-7743-9CDE-6A9607763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B3CE-1952-0342-AE3E-3FE8EA6D0AAF}" type="slidenum">
              <a:rPr lang="en-RW" smtClean="0"/>
              <a:t>‹#›</a:t>
            </a:fld>
            <a:endParaRPr lang="en-RW"/>
          </a:p>
        </p:txBody>
      </p:sp>
    </p:spTree>
    <p:extLst>
      <p:ext uri="{BB962C8B-B14F-4D97-AF65-F5344CB8AC3E}">
        <p14:creationId xmlns:p14="http://schemas.microsoft.com/office/powerpoint/2010/main" val="3848350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49082" y="-123728"/>
            <a:ext cx="12214207" cy="1063770"/>
          </a:xfrm>
          <a:prstGeom prst="rect">
            <a:avLst/>
          </a:prstGeom>
          <a:solidFill>
            <a:srgbClr val="0074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472377" y="135585"/>
            <a:ext cx="2404185" cy="804457"/>
          </a:xfrm>
          <a:prstGeom prst="rect">
            <a:avLst/>
          </a:prstGeom>
        </p:spPr>
      </p:pic>
      <p:sp>
        <p:nvSpPr>
          <p:cNvPr id="10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1989056" y="213817"/>
            <a:ext cx="7260453" cy="642735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600" i="1">
                <a:solidFill>
                  <a:schemeClr val="bg1"/>
                </a:solidFill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395898" y="1404475"/>
            <a:ext cx="11324248" cy="4345876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BB5DA8D-40B6-4386-8958-AD4C9568BD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8869" y="135585"/>
            <a:ext cx="2004039" cy="804457"/>
          </a:xfrm>
        </p:spPr>
        <p:txBody>
          <a:bodyPr wrap="none">
            <a:no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 |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4190155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12214207" cy="1063770"/>
          </a:xfrm>
          <a:prstGeom prst="rect">
            <a:avLst/>
          </a:prstGeom>
          <a:solidFill>
            <a:srgbClr val="0074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72377" y="135585"/>
            <a:ext cx="2404185" cy="804457"/>
          </a:xfrm>
          <a:prstGeom prst="rect">
            <a:avLst/>
          </a:prstGeom>
        </p:spPr>
      </p:pic>
      <p:sp>
        <p:nvSpPr>
          <p:cNvPr id="12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2018821" y="213817"/>
            <a:ext cx="7230687" cy="642735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4000" i="1">
                <a:solidFill>
                  <a:schemeClr val="bg1"/>
                </a:solidFill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Title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158869" y="135585"/>
            <a:ext cx="2004039" cy="804457"/>
          </a:xfrm>
        </p:spPr>
        <p:txBody>
          <a:bodyPr wrap="none">
            <a:no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 | </a:t>
            </a:r>
            <a:endParaRPr lang="nl-BE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7675928" y="1413267"/>
            <a:ext cx="4905864" cy="33521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 dirty="0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0" y="1069975"/>
            <a:ext cx="7526338" cy="5788025"/>
          </a:xfrm>
        </p:spPr>
        <p:txBody>
          <a:bodyPr/>
          <a:lstStyle/>
          <a:p>
            <a:r>
              <a:rPr lang="en-US"/>
              <a:t>Click icon to add picture</a:t>
            </a:r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6500033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-7517" y="-123728"/>
            <a:ext cx="12214207" cy="1063770"/>
          </a:xfrm>
          <a:prstGeom prst="rect">
            <a:avLst/>
          </a:prstGeom>
          <a:solidFill>
            <a:srgbClr val="0074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72377" y="135585"/>
            <a:ext cx="2404185" cy="804457"/>
          </a:xfrm>
          <a:prstGeom prst="rect">
            <a:avLst/>
          </a:prstGeom>
        </p:spPr>
      </p:pic>
      <p:sp>
        <p:nvSpPr>
          <p:cNvPr id="10" name="Subtitle 2"/>
          <p:cNvSpPr>
            <a:spLocks noGrp="1"/>
          </p:cNvSpPr>
          <p:nvPr>
            <p:ph type="subTitle" idx="13" hasCustomPrompt="1"/>
          </p:nvPr>
        </p:nvSpPr>
        <p:spPr>
          <a:xfrm>
            <a:off x="1989056" y="213817"/>
            <a:ext cx="7260453" cy="642735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600" i="1">
                <a:solidFill>
                  <a:schemeClr val="bg1"/>
                </a:solidFill>
                <a:latin typeface="Droid Serif" panose="02020600060500020200" pitchFamily="18" charset="0"/>
                <a:ea typeface="Droid Serif" panose="02020600060500020200" pitchFamily="18" charset="0"/>
                <a:cs typeface="Droid Serif" panose="02020600060500020200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Title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4"/>
          </p:nvPr>
        </p:nvSpPr>
        <p:spPr>
          <a:xfrm>
            <a:off x="395898" y="1404475"/>
            <a:ext cx="11324248" cy="434587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nl-BE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BB5DA8D-40B6-4386-8958-AD4C9568BD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8869" y="135585"/>
            <a:ext cx="2004039" cy="804457"/>
          </a:xfrm>
        </p:spPr>
        <p:txBody>
          <a:bodyPr wrap="none">
            <a:no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  | </a:t>
            </a:r>
            <a:endParaRPr lang="nl-BE" dirty="0"/>
          </a:p>
        </p:txBody>
      </p:sp>
    </p:spTree>
    <p:extLst>
      <p:ext uri="{BB962C8B-B14F-4D97-AF65-F5344CB8AC3E}">
        <p14:creationId xmlns:p14="http://schemas.microsoft.com/office/powerpoint/2010/main" val="331047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0CFFE-E656-BD46-BDEE-7B72BC63B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6784F-72C7-2D46-8206-B9EED6CBE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8DF48-4677-1342-A3CC-72766C66D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2D5FC-1800-CB4D-9E3F-B2E24C9DC7E3}" type="datetimeFigureOut">
              <a:rPr lang="en-RW" smtClean="0"/>
              <a:t>01/28/2022</a:t>
            </a:fld>
            <a:endParaRPr lang="en-R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F00F06-6955-254E-85D9-2B1818135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51810-FB38-0D40-9C11-3D36A025F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B3CE-1952-0342-AE3E-3FE8EA6D0AAF}" type="slidenum">
              <a:rPr lang="en-RW" smtClean="0"/>
              <a:t>‹#›</a:t>
            </a:fld>
            <a:endParaRPr lang="en-RW"/>
          </a:p>
        </p:txBody>
      </p:sp>
    </p:spTree>
    <p:extLst>
      <p:ext uri="{BB962C8B-B14F-4D97-AF65-F5344CB8AC3E}">
        <p14:creationId xmlns:p14="http://schemas.microsoft.com/office/powerpoint/2010/main" val="346050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789E5-0C98-E64B-A2E7-73142F15E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R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1F767-63BB-4245-B0B8-EA269F8A52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C0805-447F-4D48-9951-0C40FBF53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2D5FC-1800-CB4D-9E3F-B2E24C9DC7E3}" type="datetimeFigureOut">
              <a:rPr lang="en-RW" smtClean="0"/>
              <a:t>01/28/2022</a:t>
            </a:fld>
            <a:endParaRPr lang="en-R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C37CAD-3F1C-594A-A950-1CAE315AA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E85E6D-4E9C-F849-AD76-09CBA94FEA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B3CE-1952-0342-AE3E-3FE8EA6D0AAF}" type="slidenum">
              <a:rPr lang="en-RW" smtClean="0"/>
              <a:t>‹#›</a:t>
            </a:fld>
            <a:endParaRPr lang="en-RW"/>
          </a:p>
        </p:txBody>
      </p:sp>
    </p:spTree>
    <p:extLst>
      <p:ext uri="{BB962C8B-B14F-4D97-AF65-F5344CB8AC3E}">
        <p14:creationId xmlns:p14="http://schemas.microsoft.com/office/powerpoint/2010/main" val="563135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6D19A6-7076-CB40-AF70-96C4A65478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68F17-B875-3849-A71C-83414E0F4E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W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EC913F-D697-5D43-A2E8-426323A68B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W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72CD0-4F79-BC46-9095-CC83EFF07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2D5FC-1800-CB4D-9E3F-B2E24C9DC7E3}" type="datetimeFigureOut">
              <a:rPr lang="en-RW" smtClean="0"/>
              <a:t>01/28/2022</a:t>
            </a:fld>
            <a:endParaRPr lang="en-R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C39525-23B2-B64E-87D5-C77BEB171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9C9D27-9E4E-EC4E-A7EB-C32231078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B3CE-1952-0342-AE3E-3FE8EA6D0AAF}" type="slidenum">
              <a:rPr lang="en-RW" smtClean="0"/>
              <a:t>‹#›</a:t>
            </a:fld>
            <a:endParaRPr lang="en-RW"/>
          </a:p>
        </p:txBody>
      </p:sp>
    </p:spTree>
    <p:extLst>
      <p:ext uri="{BB962C8B-B14F-4D97-AF65-F5344CB8AC3E}">
        <p14:creationId xmlns:p14="http://schemas.microsoft.com/office/powerpoint/2010/main" val="2606802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4CB4F4-7A92-2548-843E-54C46094B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R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E74BFD-8BDD-7249-AB09-B4690A2D42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6148226-4DB5-864D-9653-231055081C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W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8247B6E-1775-E745-B1EA-1C9D8A7C85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2EA6C2-2D11-0A4A-9193-57798A4A56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W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49E0E4-A679-0047-B7C5-75DDA0AB5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2D5FC-1800-CB4D-9E3F-B2E24C9DC7E3}" type="datetimeFigureOut">
              <a:rPr lang="en-RW" smtClean="0"/>
              <a:t>01/28/2022</a:t>
            </a:fld>
            <a:endParaRPr lang="en-RW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299A3E-4271-1741-99EE-C5D3979B7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W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32669B-126A-8047-BD5A-C2D696B42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B3CE-1952-0342-AE3E-3FE8EA6D0AAF}" type="slidenum">
              <a:rPr lang="en-RW" smtClean="0"/>
              <a:t>‹#›</a:t>
            </a:fld>
            <a:endParaRPr lang="en-RW"/>
          </a:p>
        </p:txBody>
      </p:sp>
    </p:spTree>
    <p:extLst>
      <p:ext uri="{BB962C8B-B14F-4D97-AF65-F5344CB8AC3E}">
        <p14:creationId xmlns:p14="http://schemas.microsoft.com/office/powerpoint/2010/main" val="618422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DDE73-B437-6E4C-A4C7-517827B00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W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F64494-B165-904B-A707-93C027FA8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2D5FC-1800-CB4D-9E3F-B2E24C9DC7E3}" type="datetimeFigureOut">
              <a:rPr lang="en-RW" smtClean="0"/>
              <a:t>01/28/2022</a:t>
            </a:fld>
            <a:endParaRPr lang="en-R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79C3D3-FF39-7146-A348-895E03886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W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842FB2-9AC5-DF4D-8D3A-971FBB96D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B3CE-1952-0342-AE3E-3FE8EA6D0AAF}" type="slidenum">
              <a:rPr lang="en-RW" smtClean="0"/>
              <a:t>‹#›</a:t>
            </a:fld>
            <a:endParaRPr lang="en-RW"/>
          </a:p>
        </p:txBody>
      </p:sp>
    </p:spTree>
    <p:extLst>
      <p:ext uri="{BB962C8B-B14F-4D97-AF65-F5344CB8AC3E}">
        <p14:creationId xmlns:p14="http://schemas.microsoft.com/office/powerpoint/2010/main" val="1779216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54A63DD-BED9-A149-9FC6-0DA77E237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2D5FC-1800-CB4D-9E3F-B2E24C9DC7E3}" type="datetimeFigureOut">
              <a:rPr lang="en-RW" smtClean="0"/>
              <a:t>01/28/2022</a:t>
            </a:fld>
            <a:endParaRPr lang="en-RW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607C0D-B950-1047-98EF-97C7873A2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W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D1D6CB-D95B-2741-98B2-CED257D82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B3CE-1952-0342-AE3E-3FE8EA6D0AAF}" type="slidenum">
              <a:rPr lang="en-RW" smtClean="0"/>
              <a:t>‹#›</a:t>
            </a:fld>
            <a:endParaRPr lang="en-RW"/>
          </a:p>
        </p:txBody>
      </p:sp>
    </p:spTree>
    <p:extLst>
      <p:ext uri="{BB962C8B-B14F-4D97-AF65-F5344CB8AC3E}">
        <p14:creationId xmlns:p14="http://schemas.microsoft.com/office/powerpoint/2010/main" val="879906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4377C7-7A1B-4249-AFF7-E03E91B020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W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CF7679-7C8F-4D44-A5A6-6E49EE60A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W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FAA0CE-D421-5C4D-91B8-EAB5A5C672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A72D07-2A54-7A43-8848-3A9EF4ED1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2D5FC-1800-CB4D-9E3F-B2E24C9DC7E3}" type="datetimeFigureOut">
              <a:rPr lang="en-RW" smtClean="0"/>
              <a:t>01/28/2022</a:t>
            </a:fld>
            <a:endParaRPr lang="en-R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ADF5D4-796F-034F-AA00-0D7253EA4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C5BD49-85E0-6747-9978-0784D6E2B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B3CE-1952-0342-AE3E-3FE8EA6D0AAF}" type="slidenum">
              <a:rPr lang="en-RW" smtClean="0"/>
              <a:t>‹#›</a:t>
            </a:fld>
            <a:endParaRPr lang="en-RW"/>
          </a:p>
        </p:txBody>
      </p:sp>
    </p:spTree>
    <p:extLst>
      <p:ext uri="{BB962C8B-B14F-4D97-AF65-F5344CB8AC3E}">
        <p14:creationId xmlns:p14="http://schemas.microsoft.com/office/powerpoint/2010/main" val="3661272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BD0B7E-BA3A-FE43-9044-7CE8D9530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W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AA36A4D-3D08-C14F-8368-15E74588CC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RW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1898F4-FE36-BE45-957C-E7CC80043A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09593C-A10C-5B46-91DF-50457EF70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72D5FC-1800-CB4D-9E3F-B2E24C9DC7E3}" type="datetimeFigureOut">
              <a:rPr lang="en-RW" smtClean="0"/>
              <a:t>01/28/2022</a:t>
            </a:fld>
            <a:endParaRPr lang="en-R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9413DD-A462-894E-BCD9-21C1D22B7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R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135700-63FF-0A46-97D5-9EB74F9CF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B3CE-1952-0342-AE3E-3FE8EA6D0AAF}" type="slidenum">
              <a:rPr lang="en-RW" smtClean="0"/>
              <a:t>‹#›</a:t>
            </a:fld>
            <a:endParaRPr lang="en-RW"/>
          </a:p>
        </p:txBody>
      </p:sp>
    </p:spTree>
    <p:extLst>
      <p:ext uri="{BB962C8B-B14F-4D97-AF65-F5344CB8AC3E}">
        <p14:creationId xmlns:p14="http://schemas.microsoft.com/office/powerpoint/2010/main" val="3633929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134286-5D85-8A47-8527-8D796ECC8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W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D48573-9E7F-F248-957E-3477F1D3B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W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6D684-544C-2D41-A206-AD9A9806D0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72D5FC-1800-CB4D-9E3F-B2E24C9DC7E3}" type="datetimeFigureOut">
              <a:rPr lang="en-RW" smtClean="0"/>
              <a:t>01/28/2022</a:t>
            </a:fld>
            <a:endParaRPr lang="en-R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AEB572-F870-1948-87A4-580B1EC6D1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E9A13-9ACA-5941-9183-DA16FAEF29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2B3CE-1952-0342-AE3E-3FE8EA6D0AAF}" type="slidenum">
              <a:rPr lang="en-RW" smtClean="0"/>
              <a:t>‹#›</a:t>
            </a:fld>
            <a:endParaRPr lang="en-RW"/>
          </a:p>
        </p:txBody>
      </p:sp>
    </p:spTree>
    <p:extLst>
      <p:ext uri="{BB962C8B-B14F-4D97-AF65-F5344CB8AC3E}">
        <p14:creationId xmlns:p14="http://schemas.microsoft.com/office/powerpoint/2010/main" val="1124263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ee.kobotoolbox.org/x/HWRftkkd" TargetMode="External"/><Relationship Id="rId7" Type="http://schemas.openxmlformats.org/officeDocument/2006/relationships/hyperlink" Target="https://www.cpd4lit.org/mod/assign/view.php?id=10069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cpd4lit.org/mod/assign/view.php?id=10068" TargetMode="External"/><Relationship Id="rId5" Type="http://schemas.openxmlformats.org/officeDocument/2006/relationships/hyperlink" Target="https://www.cpd4lit.org/mod/assign/view.php?id=10067" TargetMode="External"/><Relationship Id="rId4" Type="http://schemas.openxmlformats.org/officeDocument/2006/relationships/hyperlink" Target="https://www.cpd4lit.org/mod/assign/view.php?id=10066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2B2E5C00-5450-4242-A9CA-BD2C305891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932" y="5458829"/>
            <a:ext cx="11608135" cy="1494662"/>
          </a:xfrm>
        </p:spPr>
        <p:txBody>
          <a:bodyPr/>
          <a:lstStyle/>
          <a:p>
            <a:r>
              <a:rPr lang="en-US" sz="4000" i="1" dirty="0"/>
              <a:t>Scratch </a:t>
            </a:r>
            <a:r>
              <a:rPr lang="en-GB" sz="4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</a:t>
            </a:r>
            <a:r>
              <a:rPr lang="en-GB" sz="4000" dirty="0"/>
              <a:t>Module 8</a:t>
            </a:r>
            <a:r>
              <a:rPr lang="en-US" sz="4000" dirty="0"/>
              <a:t> –Hackathon Competition</a:t>
            </a:r>
          </a:p>
        </p:txBody>
      </p:sp>
      <p:pic>
        <p:nvPicPr>
          <p:cNvPr id="14" name="Picture 13" descr="Logo, company name&#10;&#10;Description automatically generated">
            <a:extLst>
              <a:ext uri="{FF2B5EF4-FFF2-40B4-BE49-F238E27FC236}">
                <a16:creationId xmlns:a16="http://schemas.microsoft.com/office/drawing/2014/main" id="{58D75FE3-2116-465C-B230-9E162A35EB7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0386" y="-90802"/>
            <a:ext cx="4057514" cy="159438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31CDD60-9285-4111-9BA4-CC66D24F14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4542"/>
            <a:ext cx="7838830" cy="5463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Home">
            <a:extLst>
              <a:ext uri="{FF2B5EF4-FFF2-40B4-BE49-F238E27FC236}">
                <a16:creationId xmlns:a16="http://schemas.microsoft.com/office/drawing/2014/main" id="{1DFE6665-C0A9-462F-89D5-89BF1C98AA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2213" y="1422692"/>
            <a:ext cx="1371033" cy="1371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6" descr="Rwanda Coding Academy - Home | Facebook">
            <a:extLst>
              <a:ext uri="{FF2B5EF4-FFF2-40B4-BE49-F238E27FC236}">
                <a16:creationId xmlns:a16="http://schemas.microsoft.com/office/drawing/2014/main" id="{E913383B-0AAB-43D4-BA2D-A2F337F3B5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9164" y="3197999"/>
            <a:ext cx="1371033" cy="1439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REB e-Learning Platform">
            <a:extLst>
              <a:ext uri="{FF2B5EF4-FFF2-40B4-BE49-F238E27FC236}">
                <a16:creationId xmlns:a16="http://schemas.microsoft.com/office/drawing/2014/main" id="{E8F7FEA2-D827-482D-8877-4CDF1B2B21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125" y="1227659"/>
            <a:ext cx="2428875" cy="187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ome">
            <a:extLst>
              <a:ext uri="{FF2B5EF4-FFF2-40B4-BE49-F238E27FC236}">
                <a16:creationId xmlns:a16="http://schemas.microsoft.com/office/drawing/2014/main" id="{60CF9518-DC18-494C-812C-E16FDDE93C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3114" y="3197999"/>
            <a:ext cx="2686050" cy="170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6601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389707C-B217-4661-8D48-86FB0EE7A367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/>
              <a:t>Scratch day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D500729-BA8B-4B1F-8F64-77279EB13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2F546E-8C9D-4A27-B2F9-607EE4743E2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75928" y="1413267"/>
            <a:ext cx="3919724" cy="3352163"/>
          </a:xfrm>
        </p:spPr>
        <p:txBody>
          <a:bodyPr>
            <a:normAutofit fontScale="92500" lnSpcReduction="10000"/>
          </a:bodyPr>
          <a:lstStyle/>
          <a:p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 top 3 Scratch projects of the district will be awarded during the Scratch Day. </a:t>
            </a:r>
          </a:p>
          <a:p>
            <a:r>
              <a:rPr lang="en-US" sz="32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Are you ready to start your project?! </a:t>
            </a:r>
          </a:p>
          <a:p>
            <a:r>
              <a:rPr lang="en-US" sz="3200" dirty="0">
                <a:solidFill>
                  <a:srgbClr val="000000"/>
                </a:solidFill>
                <a:latin typeface="Calibri" panose="020F0502020204030204" pitchFamily="34" charset="0"/>
              </a:rPr>
              <a:t>Are there questions?</a:t>
            </a:r>
            <a:endParaRPr lang="en-US" sz="4400" dirty="0"/>
          </a:p>
        </p:txBody>
      </p:sp>
      <p:pic>
        <p:nvPicPr>
          <p:cNvPr id="7" name="Picture Placeholder 6" descr="Graphical user interface, application, icon&#10;&#10;Description automatically generated">
            <a:extLst>
              <a:ext uri="{FF2B5EF4-FFF2-40B4-BE49-F238E27FC236}">
                <a16:creationId xmlns:a16="http://schemas.microsoft.com/office/drawing/2014/main" id="{0C491AE4-9595-43AD-81AD-1DCD39E19A9F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48" b="115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23271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9971D97B-0FAD-48BD-A9D5-401DC150939E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/>
              <a:t>A Hackathon?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8355DAD-8F89-4067-8B7D-DC505C139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E20DF-5CFE-452E-BAB8-A3285024016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526338" y="1996363"/>
            <a:ext cx="4347610" cy="33521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hackathon is an event where programmers get together for a short period of time to collaborate on a project and compete with one another. As part of the Scratc²h project, it is your turn </a:t>
            </a:r>
            <a:r>
              <a:rPr lang="en-US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showcase your Scratch coding skills</a:t>
            </a:r>
            <a:r>
              <a:rPr lang="en-US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and to compete with your fellow students!  </a:t>
            </a:r>
            <a:endParaRPr lang="en-US" sz="4000" dirty="0"/>
          </a:p>
        </p:txBody>
      </p:sp>
      <p:pic>
        <p:nvPicPr>
          <p:cNvPr id="7" name="Picture Placeholder 6" descr="Icon&#10;&#10;Description automatically generated with medium confidence">
            <a:extLst>
              <a:ext uri="{FF2B5EF4-FFF2-40B4-BE49-F238E27FC236}">
                <a16:creationId xmlns:a16="http://schemas.microsoft.com/office/drawing/2014/main" id="{EB20F1AB-7490-4BA5-97AF-EEF9F8FA29AB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48" b="115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771931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FD53025A-B874-46A9-A754-534AF8EACD89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sz="3200" i="0" dirty="0"/>
              <a:t>WHAT IS THE HACKATHON IS ABOUT?  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EECC55-F2B0-4C7B-8A5D-47662F568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8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D616F4-331F-43D6-B93A-C6FE15EE867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17636" y="1413267"/>
            <a:ext cx="5128590" cy="4855011"/>
          </a:xfrm>
        </p:spPr>
        <p:txBody>
          <a:bodyPr>
            <a:normAutofit fontScale="70000" lnSpcReduction="20000"/>
          </a:bodyPr>
          <a:lstStyle/>
          <a:p>
            <a:pPr marL="0" indent="0" algn="l" rtl="0" fontAlgn="base">
              <a:buNone/>
            </a:pPr>
            <a:r>
              <a:rPr lang="en-US" sz="3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There is </a:t>
            </a:r>
            <a:r>
              <a:rPr lang="en-US" sz="3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no limit 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to a hackathon theme for this competition. The theme can be linked to your personal interest or studies. Here are some examples: </a:t>
            </a:r>
            <a:endParaRPr lang="en-US" sz="59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 algn="l" rtl="0" fontAlgn="base">
              <a:buNone/>
            </a:pPr>
            <a:r>
              <a:rPr lang="en-US" sz="33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EXAMPLES OF THEMES </a:t>
            </a:r>
            <a:r>
              <a:rPr lang="en-US" sz="33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sz="51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9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Animate a vehicle navigating from one location to another with the shortest path (Math, ICT). 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9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Animation for Chemical bonds-mixtures (Chemistry) 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9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Animation for circulatory system (Biology) 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9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Electricity to show how electrons move in each circuit diagram (Physics) 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29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Plotting a Quadratic equation to the XY Coordinates (Mathematics) </a:t>
            </a:r>
            <a:r>
              <a:rPr lang="en-US" sz="3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</a:p>
          <a:p>
            <a:endParaRPr lang="en-US" dirty="0"/>
          </a:p>
        </p:txBody>
      </p:sp>
      <p:pic>
        <p:nvPicPr>
          <p:cNvPr id="7" name="Picture Placeholder 6" descr="Graphical user interface, application, icon&#10;&#10;Description automatically generated">
            <a:extLst>
              <a:ext uri="{FF2B5EF4-FFF2-40B4-BE49-F238E27FC236}">
                <a16:creationId xmlns:a16="http://schemas.microsoft.com/office/drawing/2014/main" id="{8D63E66F-6872-4972-A366-8F4B4D75A848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70" b="1157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15997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EA4E85C-B157-8E49-A854-3341FCBECB80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i="0" dirty="0"/>
              <a:t>Evaluation of projects</a:t>
            </a:r>
            <a:endParaRPr lang="en-RW" i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2F35023-E5C4-6A4A-951A-65C4AFAB6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8</a:t>
            </a:r>
            <a:endParaRPr lang="en-RW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5B330A3-95E1-C64D-B430-C24E448FCEF7}"/>
              </a:ext>
            </a:extLst>
          </p:cNvPr>
          <p:cNvGraphicFramePr>
            <a:graphicFrameLocks noGrp="1"/>
          </p:cNvGraphicFramePr>
          <p:nvPr/>
        </p:nvGraphicFramePr>
        <p:xfrm>
          <a:off x="838200" y="2277208"/>
          <a:ext cx="10515600" cy="3613936"/>
        </p:xfrm>
        <a:graphic>
          <a:graphicData uri="http://schemas.openxmlformats.org/drawingml/2006/table">
            <a:tbl>
              <a:tblPr firstRow="1" firstCol="1" bandRow="1"/>
              <a:tblGrid>
                <a:gridCol w="3738799">
                  <a:extLst>
                    <a:ext uri="{9D8B030D-6E8A-4147-A177-3AD203B41FA5}">
                      <a16:colId xmlns:a16="http://schemas.microsoft.com/office/drawing/2014/main" val="1591916268"/>
                    </a:ext>
                  </a:extLst>
                </a:gridCol>
                <a:gridCol w="4867356">
                  <a:extLst>
                    <a:ext uri="{9D8B030D-6E8A-4147-A177-3AD203B41FA5}">
                      <a16:colId xmlns:a16="http://schemas.microsoft.com/office/drawing/2014/main" val="2880221809"/>
                    </a:ext>
                  </a:extLst>
                </a:gridCol>
                <a:gridCol w="1909445">
                  <a:extLst>
                    <a:ext uri="{9D8B030D-6E8A-4147-A177-3AD203B41FA5}">
                      <a16:colId xmlns:a16="http://schemas.microsoft.com/office/drawing/2014/main" val="3171311728"/>
                    </a:ext>
                  </a:extLst>
                </a:gridCol>
              </a:tblGrid>
              <a:tr h="646374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Evaluation criteria</a:t>
                      </a:r>
                      <a:endParaRPr lang="en-US" sz="5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587" marR="196587" marT="27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Explanation</a:t>
                      </a:r>
                      <a:endParaRPr lang="en-US" sz="5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587" marR="196587" marT="27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1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Weight</a:t>
                      </a:r>
                      <a:endParaRPr lang="en-US" sz="5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587" marR="196587" marT="27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0347591"/>
                  </a:ext>
                </a:extLst>
              </a:tr>
              <a:tr h="646374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Coding skills</a:t>
                      </a:r>
                      <a:endParaRPr lang="en-US" sz="5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587" marR="196587" marT="27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Ability to use Scratch</a:t>
                      </a:r>
                      <a:endParaRPr lang="en-US" sz="5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587" marR="196587" marT="27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US" sz="5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587" marR="196587" marT="27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1612184"/>
                  </a:ext>
                </a:extLst>
              </a:tr>
              <a:tr h="1160594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Creativity</a:t>
                      </a:r>
                      <a:endParaRPr lang="en-US" sz="5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587" marR="196587" marT="27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Logic and meaning of the project</a:t>
                      </a:r>
                      <a:endParaRPr lang="en-US" sz="5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587" marR="196587" marT="27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</a:t>
                      </a:r>
                      <a:endParaRPr lang="en-US" sz="5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587" marR="196587" marT="27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0232424"/>
                  </a:ext>
                </a:extLst>
              </a:tr>
              <a:tr h="1160594"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Presentation skills</a:t>
                      </a:r>
                      <a:endParaRPr lang="en-US" sz="5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587" marR="196587" marT="27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0" i="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Ability to explain the logic behind the project</a:t>
                      </a:r>
                      <a:endParaRPr lang="en-US" sz="52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587" marR="196587" marT="27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3200" b="0" i="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20%</a:t>
                      </a:r>
                      <a:endParaRPr lang="en-US" sz="5200" b="0" i="0" u="none" strike="noStrike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96587" marR="196587" marT="27304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4684533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A23DBEC7-06D4-5341-9E4F-873AEDB6A115}"/>
              </a:ext>
            </a:extLst>
          </p:cNvPr>
          <p:cNvSpPr txBox="1"/>
          <p:nvPr/>
        </p:nvSpPr>
        <p:spPr>
          <a:xfrm>
            <a:off x="838200" y="1314412"/>
            <a:ext cx="10515600" cy="9939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Each Scratch project will be assessed on the following criteria: coding skills, creativity, and presentation skills:</a:t>
            </a:r>
            <a:endParaRPr kumimoji="0" lang="en-R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4276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3EA4E85C-B157-8E49-A854-3341FCBECB80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i="0" dirty="0"/>
              <a:t>Who can participate?</a:t>
            </a:r>
            <a:endParaRPr lang="en-RW" i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2F35023-E5C4-6A4A-951A-65C4AFAB6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W" dirty="0"/>
              <a:t>Hackathon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3DBEC7-06D4-5341-9E4F-873AEDB6A115}"/>
              </a:ext>
            </a:extLst>
          </p:cNvPr>
          <p:cNvSpPr txBox="1"/>
          <p:nvPr/>
        </p:nvSpPr>
        <p:spPr>
          <a:xfrm>
            <a:off x="838200" y="1314412"/>
            <a:ext cx="5165035" cy="41920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Any student that is part of a Scratch coding club in the period January –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M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ay 2022 in </a:t>
            </a:r>
            <a:r>
              <a:rPr lang="en-US" sz="2400" b="0" i="0" dirty="0" err="1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Kayonza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district can participate. To enhance collaboration, you are encouraged to form teams and work together. A team should consist of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at least 2 students and maximum 4 students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 Each team should consist of </a:t>
            </a:r>
            <a:r>
              <a:rPr lang="en-US" sz="24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at least 1 boy and 1 girl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. 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RW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F0BAAA17-9A5A-4E92-B7DB-9174918062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1" y="934784"/>
            <a:ext cx="6374666" cy="6374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9607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62BFDE21-D8DB-4F4D-97CC-EE4E4915A7DE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i="0" dirty="0"/>
              <a:t>Competition rules and timeframe</a:t>
            </a:r>
            <a:endParaRPr lang="en-RW" i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1BEDC7B-86BC-EA4E-ABD4-DAF507B507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W" dirty="0"/>
              <a:t>Hackathon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3C61C34-9538-044F-8EBB-4D38A2B6E6FD}"/>
              </a:ext>
            </a:extLst>
          </p:cNvPr>
          <p:cNvGraphicFramePr>
            <a:graphicFrameLocks noGrp="1"/>
          </p:cNvGraphicFramePr>
          <p:nvPr/>
        </p:nvGraphicFramePr>
        <p:xfrm>
          <a:off x="99645" y="1125415"/>
          <a:ext cx="11992709" cy="5597000"/>
        </p:xfrm>
        <a:graphic>
          <a:graphicData uri="http://schemas.openxmlformats.org/drawingml/2006/table">
            <a:tbl>
              <a:tblPr firstRow="1" firstCol="1" bandRow="1">
                <a:solidFill>
                  <a:schemeClr val="bg1">
                    <a:lumMod val="95000"/>
                  </a:schemeClr>
                </a:solidFill>
                <a:tableStyleId>{5C22544A-7EE6-4342-B048-85BDC9FD1C3A}</a:tableStyleId>
              </a:tblPr>
              <a:tblGrid>
                <a:gridCol w="757623">
                  <a:extLst>
                    <a:ext uri="{9D8B030D-6E8A-4147-A177-3AD203B41FA5}">
                      <a16:colId xmlns:a16="http://schemas.microsoft.com/office/drawing/2014/main" val="154816186"/>
                    </a:ext>
                  </a:extLst>
                </a:gridCol>
                <a:gridCol w="1774312">
                  <a:extLst>
                    <a:ext uri="{9D8B030D-6E8A-4147-A177-3AD203B41FA5}">
                      <a16:colId xmlns:a16="http://schemas.microsoft.com/office/drawing/2014/main" val="50183546"/>
                    </a:ext>
                  </a:extLst>
                </a:gridCol>
                <a:gridCol w="2809866">
                  <a:extLst>
                    <a:ext uri="{9D8B030D-6E8A-4147-A177-3AD203B41FA5}">
                      <a16:colId xmlns:a16="http://schemas.microsoft.com/office/drawing/2014/main" val="2234772516"/>
                    </a:ext>
                  </a:extLst>
                </a:gridCol>
                <a:gridCol w="1682154">
                  <a:extLst>
                    <a:ext uri="{9D8B030D-6E8A-4147-A177-3AD203B41FA5}">
                      <a16:colId xmlns:a16="http://schemas.microsoft.com/office/drawing/2014/main" val="737745225"/>
                    </a:ext>
                  </a:extLst>
                </a:gridCol>
                <a:gridCol w="1682154">
                  <a:extLst>
                    <a:ext uri="{9D8B030D-6E8A-4147-A177-3AD203B41FA5}">
                      <a16:colId xmlns:a16="http://schemas.microsoft.com/office/drawing/2014/main" val="3691989410"/>
                    </a:ext>
                  </a:extLst>
                </a:gridCol>
                <a:gridCol w="3286600">
                  <a:extLst>
                    <a:ext uri="{9D8B030D-6E8A-4147-A177-3AD203B41FA5}">
                      <a16:colId xmlns:a16="http://schemas.microsoft.com/office/drawing/2014/main" val="2720141338"/>
                    </a:ext>
                  </a:extLst>
                </a:gridCol>
              </a:tblGrid>
              <a:tr h="859865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800" b="1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RW" sz="18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 anchor="b">
                    <a:lnL w="12700" cmpd="sng">
                      <a:noFill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800" b="1" cap="none" spc="0">
                          <a:solidFill>
                            <a:schemeClr val="tx1"/>
                          </a:solidFill>
                          <a:effectLst/>
                        </a:rPr>
                        <a:t>Competition level</a:t>
                      </a:r>
                      <a:endParaRPr lang="en-RW" sz="18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800" b="1" cap="none" spc="0" dirty="0">
                          <a:solidFill>
                            <a:schemeClr val="tx1"/>
                          </a:solidFill>
                          <a:effectLst/>
                        </a:rPr>
                        <a:t>Instruction</a:t>
                      </a:r>
                      <a:endParaRPr lang="en-RW" sz="1800" b="1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800" b="1" cap="none" spc="0">
                          <a:solidFill>
                            <a:schemeClr val="tx1"/>
                          </a:solidFill>
                          <a:effectLst/>
                        </a:rPr>
                        <a:t>Submission format</a:t>
                      </a:r>
                      <a:endParaRPr lang="en-RW" sz="18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800" b="1" cap="none" spc="0">
                          <a:solidFill>
                            <a:schemeClr val="tx1"/>
                          </a:solidFill>
                          <a:effectLst/>
                        </a:rPr>
                        <a:t>Submission deadline</a:t>
                      </a:r>
                      <a:endParaRPr lang="en-RW" sz="18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800" b="1" cap="none" spc="0">
                          <a:solidFill>
                            <a:schemeClr val="tx1"/>
                          </a:solidFill>
                          <a:effectLst/>
                        </a:rPr>
                        <a:t>Awarding of winners</a:t>
                      </a:r>
                      <a:endParaRPr lang="en-RW" sz="18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284700"/>
                  </a:ext>
                </a:extLst>
              </a:tr>
              <a:tr h="1184283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RW" sz="14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Coding club level</a:t>
                      </a:r>
                      <a:endParaRPr lang="en-RW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Students submit their project using the form link and present their project during the coding club session</a:t>
                      </a:r>
                      <a:endParaRPr lang="en-RW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400" u="sng" cap="none" spc="0">
                          <a:solidFill>
                            <a:schemeClr val="tx1"/>
                          </a:solidFill>
                          <a:effectLst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Form link</a:t>
                      </a:r>
                      <a:endParaRPr lang="en-RW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1 December</a:t>
                      </a:r>
                      <a:endParaRPr lang="en-RW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1 winner per club is selected by the coding club teacher on 1 December. The best project will be submitted to this </a:t>
                      </a:r>
                      <a:r>
                        <a:rPr lang="en-US" sz="1400" u="sng" cap="none" spc="0">
                          <a:solidFill>
                            <a:schemeClr val="tx1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link</a:t>
                      </a:r>
                      <a:endParaRPr lang="en-RW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156421"/>
                  </a:ext>
                </a:extLst>
              </a:tr>
              <a:tr h="1424460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RW" sz="14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School level</a:t>
                      </a:r>
                      <a:endParaRPr lang="en-RW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Students adjust their project and present to the school Scratch committee</a:t>
                      </a:r>
                      <a:endParaRPr lang="en-RW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During school Scratch committee meeting</a:t>
                      </a:r>
                      <a:endParaRPr lang="en-RW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8 December</a:t>
                      </a:r>
                      <a:endParaRPr lang="en-RW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1 winner per school is selected by the school Scratch committee (3 Scratch teachers and head teacher) on 8 December. The best project will be submitted to this </a:t>
                      </a:r>
                      <a:r>
                        <a:rPr lang="en-US" sz="1400" u="sng" cap="none" spc="0">
                          <a:solidFill>
                            <a:schemeClr val="tx1"/>
                          </a:solidFill>
                          <a:effectLst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link</a:t>
                      </a: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endParaRPr lang="en-RW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226097"/>
                  </a:ext>
                </a:extLst>
              </a:tr>
              <a:tr h="1184283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RW" sz="14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Sector level</a:t>
                      </a:r>
                      <a:endParaRPr lang="en-RW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Students adjust their project and submit online (no presentations)</a:t>
                      </a:r>
                      <a:endParaRPr lang="en-RW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Submission link on Moodle</a:t>
                      </a:r>
                      <a:endParaRPr lang="en-RW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11 December</a:t>
                      </a:r>
                      <a:endParaRPr lang="en-RW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1 winner per sector is selected by Scratch trainers on 13 December. The best project will be submitted to this </a:t>
                      </a:r>
                      <a:r>
                        <a:rPr lang="en-US" sz="1400" u="sng" cap="none" spc="0">
                          <a:solidFill>
                            <a:schemeClr val="tx1"/>
                          </a:solidFill>
                          <a:effectLst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link</a:t>
                      </a: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endParaRPr lang="en-RW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8108008"/>
                  </a:ext>
                </a:extLst>
              </a:tr>
              <a:tr h="944109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400" b="1" cap="none" spc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RW" sz="14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ap="flat" cmpd="sng" algn="ctr">
                      <a:solidFill>
                        <a:schemeClr val="tx1"/>
                      </a:solidFill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District level</a:t>
                      </a:r>
                      <a:endParaRPr lang="en-RW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Students can adjust their project and present at the Scratch Day</a:t>
                      </a:r>
                      <a:endParaRPr lang="en-RW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During Scratch Day</a:t>
                      </a:r>
                      <a:endParaRPr lang="en-RW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</a:pPr>
                      <a:r>
                        <a:rPr lang="en-US" sz="1400" cap="none" spc="0">
                          <a:solidFill>
                            <a:schemeClr val="tx1"/>
                          </a:solidFill>
                          <a:effectLst/>
                        </a:rPr>
                        <a:t>18 December</a:t>
                      </a:r>
                      <a:endParaRPr lang="en-RW" sz="14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3 winners are selected by the Scratch core team. The best projects will be submitted to this </a:t>
                      </a:r>
                      <a:r>
                        <a:rPr lang="en-US" sz="1400" u="sng" cap="none" spc="0" dirty="0">
                          <a:solidFill>
                            <a:schemeClr val="tx1"/>
                          </a:solidFill>
                          <a:effectLst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link</a:t>
                      </a:r>
                      <a:r>
                        <a:rPr lang="en-US" sz="1400" cap="none" spc="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endParaRPr lang="en-RW" sz="14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056" marR="27127" marT="16588" marB="124407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5574402"/>
                  </a:ext>
                </a:extLst>
              </a:tr>
            </a:tbl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6695938-B906-4506-BEAB-2268563684A8}"/>
              </a:ext>
            </a:extLst>
          </p:cNvPr>
          <p:cNvSpPr/>
          <p:nvPr/>
        </p:nvSpPr>
        <p:spPr>
          <a:xfrm>
            <a:off x="3776869" y="2413167"/>
            <a:ext cx="4996070" cy="3021496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Adapt for 2</a:t>
            </a:r>
            <a:r>
              <a:rPr lang="en-US" sz="2800" b="1" baseline="30000" dirty="0"/>
              <a:t>nd</a:t>
            </a:r>
            <a:r>
              <a:rPr lang="en-US" sz="2800" b="1" dirty="0"/>
              <a:t> coding cycle</a:t>
            </a:r>
          </a:p>
        </p:txBody>
      </p:sp>
    </p:spTree>
    <p:extLst>
      <p:ext uri="{BB962C8B-B14F-4D97-AF65-F5344CB8AC3E}">
        <p14:creationId xmlns:p14="http://schemas.microsoft.com/office/powerpoint/2010/main" val="646910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751C4FC-7653-4183-B330-34C79FAC1085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/>
              <a:t>Hackathon Roadmap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EC56C1-6903-4C1B-9B86-176D30538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Module 8</a:t>
            </a:r>
          </a:p>
        </p:txBody>
      </p:sp>
      <p:pic>
        <p:nvPicPr>
          <p:cNvPr id="8" name="Picture Placeholder 7" descr="Diagram&#10;&#10;Description automatically generated">
            <a:extLst>
              <a:ext uri="{FF2B5EF4-FFF2-40B4-BE49-F238E27FC236}">
                <a16:creationId xmlns:a16="http://schemas.microsoft.com/office/drawing/2014/main" id="{0C3E8A5E-154B-40CE-BB21-B5FBEEACA8F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8" t="16088" r="1238" b="19117"/>
          <a:stretch/>
        </p:blipFill>
        <p:spPr>
          <a:xfrm>
            <a:off x="1192697" y="1517623"/>
            <a:ext cx="9727094" cy="4846999"/>
          </a:xfrm>
        </p:spPr>
      </p:pic>
    </p:spTree>
    <p:extLst>
      <p:ext uri="{BB962C8B-B14F-4D97-AF65-F5344CB8AC3E}">
        <p14:creationId xmlns:p14="http://schemas.microsoft.com/office/powerpoint/2010/main" val="2399741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751C4FC-7653-4183-B330-34C79FAC1085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/>
              <a:t>Prepare your team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EC56C1-6903-4C1B-9B86-176D30538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Hackathon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AC40C8-9E5D-4029-AC84-047A57C59A1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039824" y="1241620"/>
            <a:ext cx="4905864" cy="5444733"/>
          </a:xfrm>
        </p:spPr>
        <p:txBody>
          <a:bodyPr>
            <a:normAutofit/>
          </a:bodyPr>
          <a:lstStyle/>
          <a:p>
            <a:pPr marL="0" indent="0" algn="l" rtl="0" fontAlgn="base">
              <a:buNone/>
            </a:pPr>
            <a:r>
              <a:rPr lang="en-US" sz="180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Prepare a presentation using the PowerPoint template and upload it.</a:t>
            </a:r>
          </a:p>
          <a:p>
            <a:pPr marL="0" indent="0" algn="l" rtl="0" fontAlgn="base">
              <a:buNone/>
            </a:pPr>
            <a:r>
              <a:rPr lang="en-US" sz="1800" b="1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Tips and tricks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</a:t>
            </a:r>
            <a:endParaRPr lang="en-US" b="0" i="0" dirty="0">
              <a:solidFill>
                <a:srgbClr val="000000"/>
              </a:solidFill>
              <a:effectLst/>
              <a:latin typeface="Segoe UI" panose="020B0502040204020203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Work with short and powerful sentences, and use the right images that support and/or reinforce the message.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Try to avoid running text and excessive animations.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You can’t explain everything in 8 minutes, make deliberate choices.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Make the audience curious so that they ask questions during the Q&amp;A 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8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l" rtl="0" fontAlgn="base">
              <a:buFont typeface="Arial" panose="020B0604020202020204" pitchFamily="34" charset="0"/>
              <a:buChar char="•"/>
            </a:pPr>
            <a:endParaRPr lang="en-US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 algn="l" rtl="0" fontAlgn="base">
              <a:buNone/>
            </a:pPr>
            <a:r>
              <a:rPr lang="en-US" sz="1800" dirty="0">
                <a:solidFill>
                  <a:srgbClr val="000000"/>
                </a:solidFill>
                <a:latin typeface="Calibri" panose="020F0502020204030204" pitchFamily="34" charset="0"/>
              </a:rPr>
              <a:t>If you need hep in preparing the presentation,  read the instructions!</a:t>
            </a:r>
            <a:endParaRPr lang="en-US" sz="18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 algn="l" rtl="0" fontAlgn="base">
              <a:buNone/>
            </a:pPr>
            <a:endParaRPr lang="en-US" dirty="0"/>
          </a:p>
        </p:txBody>
      </p:sp>
      <p:pic>
        <p:nvPicPr>
          <p:cNvPr id="9" name="Picture Placeholder 8" descr="Icon&#10;&#10;Description automatically generated">
            <a:extLst>
              <a:ext uri="{FF2B5EF4-FFF2-40B4-BE49-F238E27FC236}">
                <a16:creationId xmlns:a16="http://schemas.microsoft.com/office/drawing/2014/main" id="{59AEBE97-D6FA-4DE3-8CE3-84DB1F7DF97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70" b="11570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71422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1751C4FC-7653-4183-B330-34C79FAC1085}"/>
              </a:ext>
            </a:extLst>
          </p:cNvPr>
          <p:cNvSpPr>
            <a:spLocks noGrp="1"/>
          </p:cNvSpPr>
          <p:nvPr>
            <p:ph type="subTitle" idx="13"/>
          </p:nvPr>
        </p:nvSpPr>
        <p:spPr/>
        <p:txBody>
          <a:bodyPr/>
          <a:lstStyle/>
          <a:p>
            <a:r>
              <a:rPr lang="en-US" dirty="0"/>
              <a:t>Prepare your team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EC56C1-6903-4C1B-9B86-176D30538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Hackathon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AC40C8-9E5D-4029-AC84-047A57C59A1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039824" y="1241620"/>
            <a:ext cx="4905864" cy="5444733"/>
          </a:xfrm>
        </p:spPr>
        <p:txBody>
          <a:bodyPr>
            <a:normAutofit/>
          </a:bodyPr>
          <a:lstStyle/>
          <a:p>
            <a:pPr algn="l" rtl="0" fontAlgn="base">
              <a:buFont typeface="+mj-lt"/>
              <a:buAutoNum type="arabicPeriod"/>
            </a:pPr>
            <a:r>
              <a:rPr lang="en-US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Decide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with your team who is going to be the 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spokesperson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for your team. Or divide the slide deck between multiple members of the team. </a:t>
            </a:r>
          </a:p>
          <a:p>
            <a:pPr algn="l" rtl="0" fontAlgn="base">
              <a:buFont typeface="+mj-lt"/>
              <a:buAutoNum type="arabicPeriod" startAt="2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Write down a script or – even better- some 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keywords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that you can use 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as a support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during the presentation </a:t>
            </a:r>
          </a:p>
          <a:p>
            <a:pPr algn="l" rtl="0" fontAlgn="base">
              <a:buFont typeface="+mj-lt"/>
              <a:buAutoNum type="arabicPeriod" startAt="3"/>
            </a:pPr>
            <a:r>
              <a:rPr lang="en-US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Practice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the presentation a few times. 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Let others watch and let them give 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feedback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on your presentation skills. 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Use 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 timer</a:t>
            </a:r>
            <a:r>
              <a:rPr lang="en-US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to see if you are not exceeding the time limit of 8 minutes. 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7" name="Picture Placeholder 6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228FD52A-5490-47B2-8FA2-89FF46195593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548" b="1154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55632914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5615E75B24CE40B8DF41875117F4E8" ma:contentTypeVersion="12" ma:contentTypeDescription="Create a new document." ma:contentTypeScope="" ma:versionID="cea64b4cc6c16949fd195790adcf02f9">
  <xsd:schema xmlns:xsd="http://www.w3.org/2001/XMLSchema" xmlns:xs="http://www.w3.org/2001/XMLSchema" xmlns:p="http://schemas.microsoft.com/office/2006/metadata/properties" xmlns:ns2="b08a7ecf-922b-4d4d-8b57-bd3fc1a89af2" xmlns:ns3="55ace254-e42c-4114-aba3-17ea2668ef23" targetNamespace="http://schemas.microsoft.com/office/2006/metadata/properties" ma:root="true" ma:fieldsID="f0c6ffc6a58f50faa28bd56e6f2fd7b1" ns2:_="" ns3:_="">
    <xsd:import namespace="b08a7ecf-922b-4d4d-8b57-bd3fc1a89af2"/>
    <xsd:import namespace="55ace254-e42c-4114-aba3-17ea2668ef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8a7ecf-922b-4d4d-8b57-bd3fc1a89a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5ace254-e42c-4114-aba3-17ea2668ef2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6A7A8B0-495E-43DC-8A27-C9F9ACACA8FC}"/>
</file>

<file path=customXml/itemProps2.xml><?xml version="1.0" encoding="utf-8"?>
<ds:datastoreItem xmlns:ds="http://schemas.openxmlformats.org/officeDocument/2006/customXml" ds:itemID="{730ABE02-40D1-4115-B636-510CA89065B3}"/>
</file>

<file path=customXml/itemProps3.xml><?xml version="1.0" encoding="utf-8"?>
<ds:datastoreItem xmlns:ds="http://schemas.openxmlformats.org/officeDocument/2006/customXml" ds:itemID="{20502667-E93F-4A90-8596-7455839AAAD5}"/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705</Words>
  <Application>Microsoft Office PowerPoint</Application>
  <PresentationFormat>Widescreen</PresentationFormat>
  <Paragraphs>91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Droid Serif</vt:lpstr>
      <vt:lpstr>Segoe UI</vt:lpstr>
      <vt:lpstr>1_Office Theme</vt:lpstr>
      <vt:lpstr>PowerPoint Presentation</vt:lpstr>
      <vt:lpstr>Module 8</vt:lpstr>
      <vt:lpstr>Module 8</vt:lpstr>
      <vt:lpstr>Module 8</vt:lpstr>
      <vt:lpstr>Hackathon</vt:lpstr>
      <vt:lpstr>Hackathon</vt:lpstr>
      <vt:lpstr>Module 8</vt:lpstr>
      <vt:lpstr>Hackathon</vt:lpstr>
      <vt:lpstr>Hackathon</vt:lpstr>
      <vt:lpstr>Module 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 Vermeulen</dc:creator>
  <cp:lastModifiedBy>Sara Vermeulen</cp:lastModifiedBy>
  <cp:revision>1</cp:revision>
  <dcterms:created xsi:type="dcterms:W3CDTF">2022-01-28T09:25:52Z</dcterms:created>
  <dcterms:modified xsi:type="dcterms:W3CDTF">2022-01-28T11:11:11Z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0x010100165615E75B24CE40B8DF41875117F4E8</vt:lpwstr>
  </property>
</Properties>
</file>