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22B_5F6801F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33"/>
  </p:notesMasterIdLst>
  <p:sldIdLst>
    <p:sldId id="273" r:id="rId6"/>
    <p:sldId id="548" r:id="rId7"/>
    <p:sldId id="516" r:id="rId8"/>
    <p:sldId id="440" r:id="rId9"/>
    <p:sldId id="262" r:id="rId10"/>
    <p:sldId id="559" r:id="rId11"/>
    <p:sldId id="560" r:id="rId12"/>
    <p:sldId id="529" r:id="rId13"/>
    <p:sldId id="558" r:id="rId14"/>
    <p:sldId id="518" r:id="rId15"/>
    <p:sldId id="519" r:id="rId16"/>
    <p:sldId id="522" r:id="rId17"/>
    <p:sldId id="523" r:id="rId18"/>
    <p:sldId id="530" r:id="rId19"/>
    <p:sldId id="531" r:id="rId20"/>
    <p:sldId id="532" r:id="rId21"/>
    <p:sldId id="533" r:id="rId22"/>
    <p:sldId id="534" r:id="rId23"/>
    <p:sldId id="535" r:id="rId24"/>
    <p:sldId id="536" r:id="rId25"/>
    <p:sldId id="561" r:id="rId26"/>
    <p:sldId id="520" r:id="rId27"/>
    <p:sldId id="565" r:id="rId28"/>
    <p:sldId id="479" r:id="rId29"/>
    <p:sldId id="562" r:id="rId30"/>
    <p:sldId id="564" r:id="rId31"/>
    <p:sldId id="555" r:id="rId32"/>
  </p:sldIdLst>
  <p:sldSz cx="12192000" cy="6858000"/>
  <p:notesSz cx="6858000" cy="9144000"/>
  <p:defaultText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85E001-E17F-6D1B-F132-F40A4B96E384}" name="George Kategaya Bagabo" initials="GB" userId="S::george.kategayabagabo@vvob.org::2c2a9ca5-4121-4a1b-9759-6caa9131ee04" providerId="AD"/>
  <p188:author id="{9B82AAA6-BEAC-6960-839D-A3CC68101014}" name="Sara Vermeulen" initials="SV" userId="S::Sara.Vermeulen@vvob.org::21f3c513-0412-4c13-bd2c-1e62022b846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1A6FC-02BF-C6B7-1316-87C0D95D0714}" v="2" dt="2022-01-27T10:25:19.047"/>
    <p1510:client id="{73F1EF03-6F25-4A66-A10E-00D7689BCCA9}" v="5" dt="2022-01-17T12:59:39.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9"/>
    <p:restoredTop sz="95324"/>
  </p:normalViewPr>
  <p:slideViewPr>
    <p:cSldViewPr snapToGrid="0" snapToObjects="1">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e Kategaya Bagabo" userId="S::george.kategayabagabo@vvob.org::2c2a9ca5-4121-4a1b-9759-6caa9131ee04" providerId="AD" clId="Web-{31D1A6FC-02BF-C6B7-1316-87C0D95D0714}"/>
    <pc:docChg chg="mod">
      <pc:chgData name="George Kategaya Bagabo" userId="S::george.kategayabagabo@vvob.org::2c2a9ca5-4121-4a1b-9759-6caa9131ee04" providerId="AD" clId="Web-{31D1A6FC-02BF-C6B7-1316-87C0D95D0714}" dt="2022-01-27T10:25:19.047" v="1"/>
      <pc:docMkLst>
        <pc:docMk/>
      </pc:docMkLst>
      <pc:sldChg chg="addCm">
        <pc:chgData name="George Kategaya Bagabo" userId="S::george.kategayabagabo@vvob.org::2c2a9ca5-4121-4a1b-9759-6caa9131ee04" providerId="AD" clId="Web-{31D1A6FC-02BF-C6B7-1316-87C0D95D0714}" dt="2022-01-27T10:25:19.047" v="1"/>
        <pc:sldMkLst>
          <pc:docMk/>
          <pc:sldMk cId="1600651769" sldId="555"/>
        </pc:sldMkLst>
      </pc:sldChg>
    </pc:docChg>
  </pc:docChgLst>
  <pc:docChgLst>
    <pc:chgData name="Sara Vermeulen" userId="21f3c513-0412-4c13-bd2c-1e62022b846b" providerId="ADAL" clId="{73F1EF03-6F25-4A66-A10E-00D7689BCCA9}"/>
    <pc:docChg chg="undo custSel addSld delSld modSld sldOrd">
      <pc:chgData name="Sara Vermeulen" userId="21f3c513-0412-4c13-bd2c-1e62022b846b" providerId="ADAL" clId="{73F1EF03-6F25-4A66-A10E-00D7689BCCA9}" dt="2022-01-17T13:27:47.664" v="1080" actId="20577"/>
      <pc:docMkLst>
        <pc:docMk/>
      </pc:docMkLst>
      <pc:sldChg chg="add">
        <pc:chgData name="Sara Vermeulen" userId="21f3c513-0412-4c13-bd2c-1e62022b846b" providerId="ADAL" clId="{73F1EF03-6F25-4A66-A10E-00D7689BCCA9}" dt="2022-01-12T13:05:31.201" v="21"/>
        <pc:sldMkLst>
          <pc:docMk/>
          <pc:sldMk cId="2909911584" sldId="262"/>
        </pc:sldMkLst>
      </pc:sldChg>
      <pc:sldChg chg="modSp mod">
        <pc:chgData name="Sara Vermeulen" userId="21f3c513-0412-4c13-bd2c-1e62022b846b" providerId="ADAL" clId="{73F1EF03-6F25-4A66-A10E-00D7689BCCA9}" dt="2022-01-17T11:52:46.873" v="1013" actId="20577"/>
        <pc:sldMkLst>
          <pc:docMk/>
          <pc:sldMk cId="736601013" sldId="273"/>
        </pc:sldMkLst>
        <pc:spChg chg="mod">
          <ac:chgData name="Sara Vermeulen" userId="21f3c513-0412-4c13-bd2c-1e62022b846b" providerId="ADAL" clId="{73F1EF03-6F25-4A66-A10E-00D7689BCCA9}" dt="2022-01-17T11:52:46.873" v="1013" actId="20577"/>
          <ac:spMkLst>
            <pc:docMk/>
            <pc:sldMk cId="736601013" sldId="273"/>
            <ac:spMk id="6" creationId="{2B2E5C00-5450-4242-A9CA-BD2C305891AF}"/>
          </ac:spMkLst>
        </pc:spChg>
      </pc:sldChg>
      <pc:sldChg chg="del">
        <pc:chgData name="Sara Vermeulen" userId="21f3c513-0412-4c13-bd2c-1e62022b846b" providerId="ADAL" clId="{73F1EF03-6F25-4A66-A10E-00D7689BCCA9}" dt="2022-01-12T12:54:06.326" v="0" actId="47"/>
        <pc:sldMkLst>
          <pc:docMk/>
          <pc:sldMk cId="3257975061" sldId="324"/>
        </pc:sldMkLst>
      </pc:sldChg>
      <pc:sldChg chg="del">
        <pc:chgData name="Sara Vermeulen" userId="21f3c513-0412-4c13-bd2c-1e62022b846b" providerId="ADAL" clId="{73F1EF03-6F25-4A66-A10E-00D7689BCCA9}" dt="2022-01-12T12:54:06.326" v="0" actId="47"/>
        <pc:sldMkLst>
          <pc:docMk/>
          <pc:sldMk cId="1792385611" sldId="325"/>
        </pc:sldMkLst>
      </pc:sldChg>
      <pc:sldChg chg="del">
        <pc:chgData name="Sara Vermeulen" userId="21f3c513-0412-4c13-bd2c-1e62022b846b" providerId="ADAL" clId="{73F1EF03-6F25-4A66-A10E-00D7689BCCA9}" dt="2022-01-12T12:54:06.326" v="0" actId="47"/>
        <pc:sldMkLst>
          <pc:docMk/>
          <pc:sldMk cId="3024755779" sldId="327"/>
        </pc:sldMkLst>
      </pc:sldChg>
      <pc:sldChg chg="del">
        <pc:chgData name="Sara Vermeulen" userId="21f3c513-0412-4c13-bd2c-1e62022b846b" providerId="ADAL" clId="{73F1EF03-6F25-4A66-A10E-00D7689BCCA9}" dt="2022-01-12T12:54:06.326" v="0" actId="47"/>
        <pc:sldMkLst>
          <pc:docMk/>
          <pc:sldMk cId="3319323665" sldId="335"/>
        </pc:sldMkLst>
      </pc:sldChg>
      <pc:sldChg chg="del">
        <pc:chgData name="Sara Vermeulen" userId="21f3c513-0412-4c13-bd2c-1e62022b846b" providerId="ADAL" clId="{73F1EF03-6F25-4A66-A10E-00D7689BCCA9}" dt="2022-01-12T12:54:06.326" v="0" actId="47"/>
        <pc:sldMkLst>
          <pc:docMk/>
          <pc:sldMk cId="3652980254" sldId="430"/>
        </pc:sldMkLst>
      </pc:sldChg>
      <pc:sldChg chg="del">
        <pc:chgData name="Sara Vermeulen" userId="21f3c513-0412-4c13-bd2c-1e62022b846b" providerId="ADAL" clId="{73F1EF03-6F25-4A66-A10E-00D7689BCCA9}" dt="2022-01-12T12:54:06.326" v="0" actId="47"/>
        <pc:sldMkLst>
          <pc:docMk/>
          <pc:sldMk cId="2579710421" sldId="433"/>
        </pc:sldMkLst>
      </pc:sldChg>
      <pc:sldChg chg="del">
        <pc:chgData name="Sara Vermeulen" userId="21f3c513-0412-4c13-bd2c-1e62022b846b" providerId="ADAL" clId="{73F1EF03-6F25-4A66-A10E-00D7689BCCA9}" dt="2022-01-12T12:54:06.326" v="0" actId="47"/>
        <pc:sldMkLst>
          <pc:docMk/>
          <pc:sldMk cId="654381756" sldId="434"/>
        </pc:sldMkLst>
      </pc:sldChg>
      <pc:sldChg chg="del">
        <pc:chgData name="Sara Vermeulen" userId="21f3c513-0412-4c13-bd2c-1e62022b846b" providerId="ADAL" clId="{73F1EF03-6F25-4A66-A10E-00D7689BCCA9}" dt="2022-01-12T12:54:06.326" v="0" actId="47"/>
        <pc:sldMkLst>
          <pc:docMk/>
          <pc:sldMk cId="1875364095" sldId="436"/>
        </pc:sldMkLst>
      </pc:sldChg>
      <pc:sldChg chg="del">
        <pc:chgData name="Sara Vermeulen" userId="21f3c513-0412-4c13-bd2c-1e62022b846b" providerId="ADAL" clId="{73F1EF03-6F25-4A66-A10E-00D7689BCCA9}" dt="2022-01-12T12:54:06.326" v="0" actId="47"/>
        <pc:sldMkLst>
          <pc:docMk/>
          <pc:sldMk cId="1172955889" sldId="437"/>
        </pc:sldMkLst>
      </pc:sldChg>
      <pc:sldChg chg="modSp add del mod">
        <pc:chgData name="Sara Vermeulen" userId="21f3c513-0412-4c13-bd2c-1e62022b846b" providerId="ADAL" clId="{73F1EF03-6F25-4A66-A10E-00D7689BCCA9}" dt="2022-01-17T13:27:47.664" v="1080" actId="20577"/>
        <pc:sldMkLst>
          <pc:docMk/>
          <pc:sldMk cId="1441124432" sldId="440"/>
        </pc:sldMkLst>
        <pc:spChg chg="mod">
          <ac:chgData name="Sara Vermeulen" userId="21f3c513-0412-4c13-bd2c-1e62022b846b" providerId="ADAL" clId="{73F1EF03-6F25-4A66-A10E-00D7689BCCA9}" dt="2022-01-17T13:27:47.664" v="1080" actId="20577"/>
          <ac:spMkLst>
            <pc:docMk/>
            <pc:sldMk cId="1441124432" sldId="440"/>
            <ac:spMk id="3" creationId="{44338633-D5A6-114D-AF09-4D711D0BA431}"/>
          </ac:spMkLst>
        </pc:spChg>
        <pc:spChg chg="mod">
          <ac:chgData name="Sara Vermeulen" userId="21f3c513-0412-4c13-bd2c-1e62022b846b" providerId="ADAL" clId="{73F1EF03-6F25-4A66-A10E-00D7689BCCA9}" dt="2022-01-17T11:52:31.337" v="996" actId="20577"/>
          <ac:spMkLst>
            <pc:docMk/>
            <pc:sldMk cId="1441124432" sldId="440"/>
            <ac:spMk id="4" creationId="{DE833618-4FB0-1542-A93C-B50E9A06052F}"/>
          </ac:spMkLst>
        </pc:spChg>
      </pc:sldChg>
      <pc:sldChg chg="del">
        <pc:chgData name="Sara Vermeulen" userId="21f3c513-0412-4c13-bd2c-1e62022b846b" providerId="ADAL" clId="{73F1EF03-6F25-4A66-A10E-00D7689BCCA9}" dt="2022-01-12T12:54:06.326" v="0" actId="47"/>
        <pc:sldMkLst>
          <pc:docMk/>
          <pc:sldMk cId="2578246619" sldId="441"/>
        </pc:sldMkLst>
      </pc:sldChg>
      <pc:sldChg chg="del">
        <pc:chgData name="Sara Vermeulen" userId="21f3c513-0412-4c13-bd2c-1e62022b846b" providerId="ADAL" clId="{73F1EF03-6F25-4A66-A10E-00D7689BCCA9}" dt="2022-01-12T12:54:06.326" v="0" actId="47"/>
        <pc:sldMkLst>
          <pc:docMk/>
          <pc:sldMk cId="2642605509" sldId="442"/>
        </pc:sldMkLst>
      </pc:sldChg>
      <pc:sldChg chg="del">
        <pc:chgData name="Sara Vermeulen" userId="21f3c513-0412-4c13-bd2c-1e62022b846b" providerId="ADAL" clId="{73F1EF03-6F25-4A66-A10E-00D7689BCCA9}" dt="2022-01-12T12:54:06.326" v="0" actId="47"/>
        <pc:sldMkLst>
          <pc:docMk/>
          <pc:sldMk cId="538394525" sldId="443"/>
        </pc:sldMkLst>
      </pc:sldChg>
      <pc:sldChg chg="del">
        <pc:chgData name="Sara Vermeulen" userId="21f3c513-0412-4c13-bd2c-1e62022b846b" providerId="ADAL" clId="{73F1EF03-6F25-4A66-A10E-00D7689BCCA9}" dt="2022-01-12T12:54:06.326" v="0" actId="47"/>
        <pc:sldMkLst>
          <pc:docMk/>
          <pc:sldMk cId="179624209" sldId="444"/>
        </pc:sldMkLst>
      </pc:sldChg>
      <pc:sldChg chg="del">
        <pc:chgData name="Sara Vermeulen" userId="21f3c513-0412-4c13-bd2c-1e62022b846b" providerId="ADAL" clId="{73F1EF03-6F25-4A66-A10E-00D7689BCCA9}" dt="2022-01-12T12:54:06.326" v="0" actId="47"/>
        <pc:sldMkLst>
          <pc:docMk/>
          <pc:sldMk cId="2148728528" sldId="448"/>
        </pc:sldMkLst>
      </pc:sldChg>
      <pc:sldChg chg="del">
        <pc:chgData name="Sara Vermeulen" userId="21f3c513-0412-4c13-bd2c-1e62022b846b" providerId="ADAL" clId="{73F1EF03-6F25-4A66-A10E-00D7689BCCA9}" dt="2022-01-12T12:58:21.459" v="16" actId="47"/>
        <pc:sldMkLst>
          <pc:docMk/>
          <pc:sldMk cId="2288000371" sldId="449"/>
        </pc:sldMkLst>
      </pc:sldChg>
      <pc:sldChg chg="del">
        <pc:chgData name="Sara Vermeulen" userId="21f3c513-0412-4c13-bd2c-1e62022b846b" providerId="ADAL" clId="{73F1EF03-6F25-4A66-A10E-00D7689BCCA9}" dt="2022-01-12T12:54:06.326" v="0" actId="47"/>
        <pc:sldMkLst>
          <pc:docMk/>
          <pc:sldMk cId="2015127368" sldId="450"/>
        </pc:sldMkLst>
      </pc:sldChg>
      <pc:sldChg chg="del">
        <pc:chgData name="Sara Vermeulen" userId="21f3c513-0412-4c13-bd2c-1e62022b846b" providerId="ADAL" clId="{73F1EF03-6F25-4A66-A10E-00D7689BCCA9}" dt="2022-01-12T12:54:06.326" v="0" actId="47"/>
        <pc:sldMkLst>
          <pc:docMk/>
          <pc:sldMk cId="3706756205" sldId="451"/>
        </pc:sldMkLst>
      </pc:sldChg>
      <pc:sldChg chg="del">
        <pc:chgData name="Sara Vermeulen" userId="21f3c513-0412-4c13-bd2c-1e62022b846b" providerId="ADAL" clId="{73F1EF03-6F25-4A66-A10E-00D7689BCCA9}" dt="2022-01-12T12:54:06.326" v="0" actId="47"/>
        <pc:sldMkLst>
          <pc:docMk/>
          <pc:sldMk cId="3747953507" sldId="452"/>
        </pc:sldMkLst>
      </pc:sldChg>
      <pc:sldChg chg="del">
        <pc:chgData name="Sara Vermeulen" userId="21f3c513-0412-4c13-bd2c-1e62022b846b" providerId="ADAL" clId="{73F1EF03-6F25-4A66-A10E-00D7689BCCA9}" dt="2022-01-12T12:54:06.326" v="0" actId="47"/>
        <pc:sldMkLst>
          <pc:docMk/>
          <pc:sldMk cId="2938416259" sldId="453"/>
        </pc:sldMkLst>
      </pc:sldChg>
      <pc:sldChg chg="del">
        <pc:chgData name="Sara Vermeulen" userId="21f3c513-0412-4c13-bd2c-1e62022b846b" providerId="ADAL" clId="{73F1EF03-6F25-4A66-A10E-00D7689BCCA9}" dt="2022-01-12T12:54:06.326" v="0" actId="47"/>
        <pc:sldMkLst>
          <pc:docMk/>
          <pc:sldMk cId="752030402" sldId="454"/>
        </pc:sldMkLst>
      </pc:sldChg>
      <pc:sldChg chg="del">
        <pc:chgData name="Sara Vermeulen" userId="21f3c513-0412-4c13-bd2c-1e62022b846b" providerId="ADAL" clId="{73F1EF03-6F25-4A66-A10E-00D7689BCCA9}" dt="2022-01-12T12:54:06.326" v="0" actId="47"/>
        <pc:sldMkLst>
          <pc:docMk/>
          <pc:sldMk cId="720835636" sldId="455"/>
        </pc:sldMkLst>
      </pc:sldChg>
      <pc:sldChg chg="del">
        <pc:chgData name="Sara Vermeulen" userId="21f3c513-0412-4c13-bd2c-1e62022b846b" providerId="ADAL" clId="{73F1EF03-6F25-4A66-A10E-00D7689BCCA9}" dt="2022-01-12T12:54:06.326" v="0" actId="47"/>
        <pc:sldMkLst>
          <pc:docMk/>
          <pc:sldMk cId="2155593789" sldId="456"/>
        </pc:sldMkLst>
      </pc:sldChg>
      <pc:sldChg chg="del">
        <pc:chgData name="Sara Vermeulen" userId="21f3c513-0412-4c13-bd2c-1e62022b846b" providerId="ADAL" clId="{73F1EF03-6F25-4A66-A10E-00D7689BCCA9}" dt="2022-01-12T12:54:06.326" v="0" actId="47"/>
        <pc:sldMkLst>
          <pc:docMk/>
          <pc:sldMk cId="420577159" sldId="457"/>
        </pc:sldMkLst>
      </pc:sldChg>
      <pc:sldChg chg="del">
        <pc:chgData name="Sara Vermeulen" userId="21f3c513-0412-4c13-bd2c-1e62022b846b" providerId="ADAL" clId="{73F1EF03-6F25-4A66-A10E-00D7689BCCA9}" dt="2022-01-12T12:54:06.326" v="0" actId="47"/>
        <pc:sldMkLst>
          <pc:docMk/>
          <pc:sldMk cId="1870724633" sldId="458"/>
        </pc:sldMkLst>
      </pc:sldChg>
      <pc:sldChg chg="del">
        <pc:chgData name="Sara Vermeulen" userId="21f3c513-0412-4c13-bd2c-1e62022b846b" providerId="ADAL" clId="{73F1EF03-6F25-4A66-A10E-00D7689BCCA9}" dt="2022-01-12T12:54:06.326" v="0" actId="47"/>
        <pc:sldMkLst>
          <pc:docMk/>
          <pc:sldMk cId="593962681" sldId="459"/>
        </pc:sldMkLst>
      </pc:sldChg>
      <pc:sldChg chg="del">
        <pc:chgData name="Sara Vermeulen" userId="21f3c513-0412-4c13-bd2c-1e62022b846b" providerId="ADAL" clId="{73F1EF03-6F25-4A66-A10E-00D7689BCCA9}" dt="2022-01-12T12:54:06.326" v="0" actId="47"/>
        <pc:sldMkLst>
          <pc:docMk/>
          <pc:sldMk cId="3307914408" sldId="461"/>
        </pc:sldMkLst>
      </pc:sldChg>
      <pc:sldChg chg="del">
        <pc:chgData name="Sara Vermeulen" userId="21f3c513-0412-4c13-bd2c-1e62022b846b" providerId="ADAL" clId="{73F1EF03-6F25-4A66-A10E-00D7689BCCA9}" dt="2022-01-12T12:54:06.326" v="0" actId="47"/>
        <pc:sldMkLst>
          <pc:docMk/>
          <pc:sldMk cId="451389782" sldId="462"/>
        </pc:sldMkLst>
      </pc:sldChg>
      <pc:sldChg chg="del">
        <pc:chgData name="Sara Vermeulen" userId="21f3c513-0412-4c13-bd2c-1e62022b846b" providerId="ADAL" clId="{73F1EF03-6F25-4A66-A10E-00D7689BCCA9}" dt="2022-01-12T12:54:06.326" v="0" actId="47"/>
        <pc:sldMkLst>
          <pc:docMk/>
          <pc:sldMk cId="3012356351" sldId="463"/>
        </pc:sldMkLst>
      </pc:sldChg>
      <pc:sldChg chg="del">
        <pc:chgData name="Sara Vermeulen" userId="21f3c513-0412-4c13-bd2c-1e62022b846b" providerId="ADAL" clId="{73F1EF03-6F25-4A66-A10E-00D7689BCCA9}" dt="2022-01-12T12:54:06.326" v="0" actId="47"/>
        <pc:sldMkLst>
          <pc:docMk/>
          <pc:sldMk cId="3020141039" sldId="464"/>
        </pc:sldMkLst>
      </pc:sldChg>
      <pc:sldChg chg="del">
        <pc:chgData name="Sara Vermeulen" userId="21f3c513-0412-4c13-bd2c-1e62022b846b" providerId="ADAL" clId="{73F1EF03-6F25-4A66-A10E-00D7689BCCA9}" dt="2022-01-12T12:54:06.326" v="0" actId="47"/>
        <pc:sldMkLst>
          <pc:docMk/>
          <pc:sldMk cId="598243035" sldId="465"/>
        </pc:sldMkLst>
      </pc:sldChg>
      <pc:sldChg chg="del">
        <pc:chgData name="Sara Vermeulen" userId="21f3c513-0412-4c13-bd2c-1e62022b846b" providerId="ADAL" clId="{73F1EF03-6F25-4A66-A10E-00D7689BCCA9}" dt="2022-01-12T12:54:06.326" v="0" actId="47"/>
        <pc:sldMkLst>
          <pc:docMk/>
          <pc:sldMk cId="197384766" sldId="467"/>
        </pc:sldMkLst>
      </pc:sldChg>
      <pc:sldChg chg="del">
        <pc:chgData name="Sara Vermeulen" userId="21f3c513-0412-4c13-bd2c-1e62022b846b" providerId="ADAL" clId="{73F1EF03-6F25-4A66-A10E-00D7689BCCA9}" dt="2022-01-12T12:54:06.326" v="0" actId="47"/>
        <pc:sldMkLst>
          <pc:docMk/>
          <pc:sldMk cId="1024525453" sldId="468"/>
        </pc:sldMkLst>
      </pc:sldChg>
      <pc:sldChg chg="del">
        <pc:chgData name="Sara Vermeulen" userId="21f3c513-0412-4c13-bd2c-1e62022b846b" providerId="ADAL" clId="{73F1EF03-6F25-4A66-A10E-00D7689BCCA9}" dt="2022-01-12T12:54:06.326" v="0" actId="47"/>
        <pc:sldMkLst>
          <pc:docMk/>
          <pc:sldMk cId="866454013" sldId="469"/>
        </pc:sldMkLst>
      </pc:sldChg>
      <pc:sldChg chg="del">
        <pc:chgData name="Sara Vermeulen" userId="21f3c513-0412-4c13-bd2c-1e62022b846b" providerId="ADAL" clId="{73F1EF03-6F25-4A66-A10E-00D7689BCCA9}" dt="2022-01-12T12:54:06.326" v="0" actId="47"/>
        <pc:sldMkLst>
          <pc:docMk/>
          <pc:sldMk cId="3829936900" sldId="470"/>
        </pc:sldMkLst>
      </pc:sldChg>
      <pc:sldChg chg="del">
        <pc:chgData name="Sara Vermeulen" userId="21f3c513-0412-4c13-bd2c-1e62022b846b" providerId="ADAL" clId="{73F1EF03-6F25-4A66-A10E-00D7689BCCA9}" dt="2022-01-12T12:54:06.326" v="0" actId="47"/>
        <pc:sldMkLst>
          <pc:docMk/>
          <pc:sldMk cId="612728099" sldId="471"/>
        </pc:sldMkLst>
      </pc:sldChg>
      <pc:sldChg chg="del">
        <pc:chgData name="Sara Vermeulen" userId="21f3c513-0412-4c13-bd2c-1e62022b846b" providerId="ADAL" clId="{73F1EF03-6F25-4A66-A10E-00D7689BCCA9}" dt="2022-01-12T12:54:06.326" v="0" actId="47"/>
        <pc:sldMkLst>
          <pc:docMk/>
          <pc:sldMk cId="353937989" sldId="472"/>
        </pc:sldMkLst>
      </pc:sldChg>
      <pc:sldChg chg="del">
        <pc:chgData name="Sara Vermeulen" userId="21f3c513-0412-4c13-bd2c-1e62022b846b" providerId="ADAL" clId="{73F1EF03-6F25-4A66-A10E-00D7689BCCA9}" dt="2022-01-12T12:54:06.326" v="0" actId="47"/>
        <pc:sldMkLst>
          <pc:docMk/>
          <pc:sldMk cId="1060899875" sldId="473"/>
        </pc:sldMkLst>
      </pc:sldChg>
      <pc:sldChg chg="del">
        <pc:chgData name="Sara Vermeulen" userId="21f3c513-0412-4c13-bd2c-1e62022b846b" providerId="ADAL" clId="{73F1EF03-6F25-4A66-A10E-00D7689BCCA9}" dt="2022-01-12T12:54:06.326" v="0" actId="47"/>
        <pc:sldMkLst>
          <pc:docMk/>
          <pc:sldMk cId="3817311860" sldId="474"/>
        </pc:sldMkLst>
      </pc:sldChg>
      <pc:sldChg chg="del">
        <pc:chgData name="Sara Vermeulen" userId="21f3c513-0412-4c13-bd2c-1e62022b846b" providerId="ADAL" clId="{73F1EF03-6F25-4A66-A10E-00D7689BCCA9}" dt="2022-01-12T12:54:06.326" v="0" actId="47"/>
        <pc:sldMkLst>
          <pc:docMk/>
          <pc:sldMk cId="2345029975" sldId="475"/>
        </pc:sldMkLst>
      </pc:sldChg>
      <pc:sldChg chg="del">
        <pc:chgData name="Sara Vermeulen" userId="21f3c513-0412-4c13-bd2c-1e62022b846b" providerId="ADAL" clId="{73F1EF03-6F25-4A66-A10E-00D7689BCCA9}" dt="2022-01-12T12:54:06.326" v="0" actId="47"/>
        <pc:sldMkLst>
          <pc:docMk/>
          <pc:sldMk cId="430846364" sldId="476"/>
        </pc:sldMkLst>
      </pc:sldChg>
      <pc:sldChg chg="del">
        <pc:chgData name="Sara Vermeulen" userId="21f3c513-0412-4c13-bd2c-1e62022b846b" providerId="ADAL" clId="{73F1EF03-6F25-4A66-A10E-00D7689BCCA9}" dt="2022-01-12T12:54:06.326" v="0" actId="47"/>
        <pc:sldMkLst>
          <pc:docMk/>
          <pc:sldMk cId="1818166394" sldId="477"/>
        </pc:sldMkLst>
      </pc:sldChg>
      <pc:sldChg chg="del">
        <pc:chgData name="Sara Vermeulen" userId="21f3c513-0412-4c13-bd2c-1e62022b846b" providerId="ADAL" clId="{73F1EF03-6F25-4A66-A10E-00D7689BCCA9}" dt="2022-01-12T12:54:06.326" v="0" actId="47"/>
        <pc:sldMkLst>
          <pc:docMk/>
          <pc:sldMk cId="4067034308" sldId="478"/>
        </pc:sldMkLst>
      </pc:sldChg>
      <pc:sldChg chg="addSp delSp modSp add del mod">
        <pc:chgData name="Sara Vermeulen" userId="21f3c513-0412-4c13-bd2c-1e62022b846b" providerId="ADAL" clId="{73F1EF03-6F25-4A66-A10E-00D7689BCCA9}" dt="2022-01-17T12:59:44.722" v="1062" actId="962"/>
        <pc:sldMkLst>
          <pc:docMk/>
          <pc:sldMk cId="2017663051" sldId="479"/>
        </pc:sldMkLst>
        <pc:spChg chg="mod">
          <ac:chgData name="Sara Vermeulen" userId="21f3c513-0412-4c13-bd2c-1e62022b846b" providerId="ADAL" clId="{73F1EF03-6F25-4A66-A10E-00D7689BCCA9}" dt="2022-01-17T11:48:22.046" v="884" actId="20577"/>
          <ac:spMkLst>
            <pc:docMk/>
            <pc:sldMk cId="2017663051" sldId="479"/>
            <ac:spMk id="3" creationId="{F811A4A3-C240-2A40-82FC-8E28B376E988}"/>
          </ac:spMkLst>
        </pc:spChg>
        <pc:spChg chg="mod">
          <ac:chgData name="Sara Vermeulen" userId="21f3c513-0412-4c13-bd2c-1e62022b846b" providerId="ADAL" clId="{73F1EF03-6F25-4A66-A10E-00D7689BCCA9}" dt="2022-01-17T11:50:41.978" v="914" actId="20577"/>
          <ac:spMkLst>
            <pc:docMk/>
            <pc:sldMk cId="2017663051" sldId="479"/>
            <ac:spMk id="4" creationId="{85CC9CF4-96CF-1E4B-B8EE-DE2F3DD06C93}"/>
          </ac:spMkLst>
        </pc:spChg>
        <pc:spChg chg="mod">
          <ac:chgData name="Sara Vermeulen" userId="21f3c513-0412-4c13-bd2c-1e62022b846b" providerId="ADAL" clId="{73F1EF03-6F25-4A66-A10E-00D7689BCCA9}" dt="2022-01-17T11:48:39.395" v="886" actId="20577"/>
          <ac:spMkLst>
            <pc:docMk/>
            <pc:sldMk cId="2017663051" sldId="479"/>
            <ac:spMk id="7" creationId="{B99CE974-D7F5-463A-816E-CDD992410303}"/>
          </ac:spMkLst>
        </pc:spChg>
        <pc:picChg chg="del">
          <ac:chgData name="Sara Vermeulen" userId="21f3c513-0412-4c13-bd2c-1e62022b846b" providerId="ADAL" clId="{73F1EF03-6F25-4A66-A10E-00D7689BCCA9}" dt="2022-01-17T12:59:39.445" v="1058" actId="478"/>
          <ac:picMkLst>
            <pc:docMk/>
            <pc:sldMk cId="2017663051" sldId="479"/>
            <ac:picMk id="6" creationId="{338CC412-6DBB-4FAD-8D4B-544E2A265DDA}"/>
          </ac:picMkLst>
        </pc:picChg>
        <pc:picChg chg="add mod">
          <ac:chgData name="Sara Vermeulen" userId="21f3c513-0412-4c13-bd2c-1e62022b846b" providerId="ADAL" clId="{73F1EF03-6F25-4A66-A10E-00D7689BCCA9}" dt="2022-01-17T12:59:44.722" v="1062" actId="962"/>
          <ac:picMkLst>
            <pc:docMk/>
            <pc:sldMk cId="2017663051" sldId="479"/>
            <ac:picMk id="8" creationId="{87615051-5D6F-46EC-A2CE-0E64E6B950C7}"/>
          </ac:picMkLst>
        </pc:picChg>
        <pc:picChg chg="mod">
          <ac:chgData name="Sara Vermeulen" userId="21f3c513-0412-4c13-bd2c-1e62022b846b" providerId="ADAL" clId="{73F1EF03-6F25-4A66-A10E-00D7689BCCA9}" dt="2022-01-12T13:38:58.542" v="321" actId="1035"/>
          <ac:picMkLst>
            <pc:docMk/>
            <pc:sldMk cId="2017663051" sldId="479"/>
            <ac:picMk id="9" creationId="{CF2A748C-17F8-4410-8149-F3E45D69CB34}"/>
          </ac:picMkLst>
        </pc:picChg>
      </pc:sldChg>
      <pc:sldChg chg="del">
        <pc:chgData name="Sara Vermeulen" userId="21f3c513-0412-4c13-bd2c-1e62022b846b" providerId="ADAL" clId="{73F1EF03-6F25-4A66-A10E-00D7689BCCA9}" dt="2022-01-12T12:54:06.326" v="0" actId="47"/>
        <pc:sldMkLst>
          <pc:docMk/>
          <pc:sldMk cId="444631385" sldId="480"/>
        </pc:sldMkLst>
      </pc:sldChg>
      <pc:sldChg chg="del">
        <pc:chgData name="Sara Vermeulen" userId="21f3c513-0412-4c13-bd2c-1e62022b846b" providerId="ADAL" clId="{73F1EF03-6F25-4A66-A10E-00D7689BCCA9}" dt="2022-01-12T12:54:06.326" v="0" actId="47"/>
        <pc:sldMkLst>
          <pc:docMk/>
          <pc:sldMk cId="934801302" sldId="481"/>
        </pc:sldMkLst>
      </pc:sldChg>
      <pc:sldChg chg="del">
        <pc:chgData name="Sara Vermeulen" userId="21f3c513-0412-4c13-bd2c-1e62022b846b" providerId="ADAL" clId="{73F1EF03-6F25-4A66-A10E-00D7689BCCA9}" dt="2022-01-12T13:34:53.309" v="262" actId="47"/>
        <pc:sldMkLst>
          <pc:docMk/>
          <pc:sldMk cId="3439848134" sldId="482"/>
        </pc:sldMkLst>
      </pc:sldChg>
      <pc:sldChg chg="del">
        <pc:chgData name="Sara Vermeulen" userId="21f3c513-0412-4c13-bd2c-1e62022b846b" providerId="ADAL" clId="{73F1EF03-6F25-4A66-A10E-00D7689BCCA9}" dt="2022-01-12T13:34:28.796" v="254" actId="47"/>
        <pc:sldMkLst>
          <pc:docMk/>
          <pc:sldMk cId="1859257145" sldId="483"/>
        </pc:sldMkLst>
      </pc:sldChg>
      <pc:sldChg chg="del">
        <pc:chgData name="Sara Vermeulen" userId="21f3c513-0412-4c13-bd2c-1e62022b846b" providerId="ADAL" clId="{73F1EF03-6F25-4A66-A10E-00D7689BCCA9}" dt="2022-01-12T13:34:28.796" v="254" actId="47"/>
        <pc:sldMkLst>
          <pc:docMk/>
          <pc:sldMk cId="2294034108" sldId="484"/>
        </pc:sldMkLst>
      </pc:sldChg>
      <pc:sldChg chg="del">
        <pc:chgData name="Sara Vermeulen" userId="21f3c513-0412-4c13-bd2c-1e62022b846b" providerId="ADAL" clId="{73F1EF03-6F25-4A66-A10E-00D7689BCCA9}" dt="2022-01-12T13:34:28.796" v="254" actId="47"/>
        <pc:sldMkLst>
          <pc:docMk/>
          <pc:sldMk cId="1551550548" sldId="485"/>
        </pc:sldMkLst>
      </pc:sldChg>
      <pc:sldChg chg="del">
        <pc:chgData name="Sara Vermeulen" userId="21f3c513-0412-4c13-bd2c-1e62022b846b" providerId="ADAL" clId="{73F1EF03-6F25-4A66-A10E-00D7689BCCA9}" dt="2022-01-12T13:34:28.796" v="254" actId="47"/>
        <pc:sldMkLst>
          <pc:docMk/>
          <pc:sldMk cId="1651335482" sldId="486"/>
        </pc:sldMkLst>
      </pc:sldChg>
      <pc:sldChg chg="del">
        <pc:chgData name="Sara Vermeulen" userId="21f3c513-0412-4c13-bd2c-1e62022b846b" providerId="ADAL" clId="{73F1EF03-6F25-4A66-A10E-00D7689BCCA9}" dt="2022-01-12T13:34:28.796" v="254" actId="47"/>
        <pc:sldMkLst>
          <pc:docMk/>
          <pc:sldMk cId="3439850584" sldId="488"/>
        </pc:sldMkLst>
      </pc:sldChg>
      <pc:sldChg chg="del">
        <pc:chgData name="Sara Vermeulen" userId="21f3c513-0412-4c13-bd2c-1e62022b846b" providerId="ADAL" clId="{73F1EF03-6F25-4A66-A10E-00D7689BCCA9}" dt="2022-01-12T13:34:28.796" v="254" actId="47"/>
        <pc:sldMkLst>
          <pc:docMk/>
          <pc:sldMk cId="597212340" sldId="489"/>
        </pc:sldMkLst>
      </pc:sldChg>
      <pc:sldChg chg="del">
        <pc:chgData name="Sara Vermeulen" userId="21f3c513-0412-4c13-bd2c-1e62022b846b" providerId="ADAL" clId="{73F1EF03-6F25-4A66-A10E-00D7689BCCA9}" dt="2022-01-12T13:34:28.796" v="254" actId="47"/>
        <pc:sldMkLst>
          <pc:docMk/>
          <pc:sldMk cId="645846358" sldId="490"/>
        </pc:sldMkLst>
      </pc:sldChg>
      <pc:sldChg chg="del">
        <pc:chgData name="Sara Vermeulen" userId="21f3c513-0412-4c13-bd2c-1e62022b846b" providerId="ADAL" clId="{73F1EF03-6F25-4A66-A10E-00D7689BCCA9}" dt="2022-01-12T13:34:28.796" v="254" actId="47"/>
        <pc:sldMkLst>
          <pc:docMk/>
          <pc:sldMk cId="2006583210" sldId="492"/>
        </pc:sldMkLst>
      </pc:sldChg>
      <pc:sldChg chg="del">
        <pc:chgData name="Sara Vermeulen" userId="21f3c513-0412-4c13-bd2c-1e62022b846b" providerId="ADAL" clId="{73F1EF03-6F25-4A66-A10E-00D7689BCCA9}" dt="2022-01-12T13:34:28.796" v="254" actId="47"/>
        <pc:sldMkLst>
          <pc:docMk/>
          <pc:sldMk cId="2586822708" sldId="493"/>
        </pc:sldMkLst>
      </pc:sldChg>
      <pc:sldChg chg="del">
        <pc:chgData name="Sara Vermeulen" userId="21f3c513-0412-4c13-bd2c-1e62022b846b" providerId="ADAL" clId="{73F1EF03-6F25-4A66-A10E-00D7689BCCA9}" dt="2022-01-12T12:56:17.717" v="9" actId="47"/>
        <pc:sldMkLst>
          <pc:docMk/>
          <pc:sldMk cId="2290265954" sldId="495"/>
        </pc:sldMkLst>
      </pc:sldChg>
      <pc:sldChg chg="del">
        <pc:chgData name="Sara Vermeulen" userId="21f3c513-0412-4c13-bd2c-1e62022b846b" providerId="ADAL" clId="{73F1EF03-6F25-4A66-A10E-00D7689BCCA9}" dt="2022-01-12T12:56:17.717" v="9" actId="47"/>
        <pc:sldMkLst>
          <pc:docMk/>
          <pc:sldMk cId="2321366351" sldId="496"/>
        </pc:sldMkLst>
      </pc:sldChg>
      <pc:sldChg chg="del">
        <pc:chgData name="Sara Vermeulen" userId="21f3c513-0412-4c13-bd2c-1e62022b846b" providerId="ADAL" clId="{73F1EF03-6F25-4A66-A10E-00D7689BCCA9}" dt="2022-01-12T12:56:17.717" v="9" actId="47"/>
        <pc:sldMkLst>
          <pc:docMk/>
          <pc:sldMk cId="2172555510" sldId="497"/>
        </pc:sldMkLst>
      </pc:sldChg>
      <pc:sldChg chg="del">
        <pc:chgData name="Sara Vermeulen" userId="21f3c513-0412-4c13-bd2c-1e62022b846b" providerId="ADAL" clId="{73F1EF03-6F25-4A66-A10E-00D7689BCCA9}" dt="2022-01-12T12:54:58.845" v="1" actId="47"/>
        <pc:sldMkLst>
          <pc:docMk/>
          <pc:sldMk cId="2710901356" sldId="498"/>
        </pc:sldMkLst>
      </pc:sldChg>
      <pc:sldChg chg="del">
        <pc:chgData name="Sara Vermeulen" userId="21f3c513-0412-4c13-bd2c-1e62022b846b" providerId="ADAL" clId="{73F1EF03-6F25-4A66-A10E-00D7689BCCA9}" dt="2022-01-12T12:54:59.643" v="2" actId="47"/>
        <pc:sldMkLst>
          <pc:docMk/>
          <pc:sldMk cId="736512607" sldId="499"/>
        </pc:sldMkLst>
      </pc:sldChg>
      <pc:sldChg chg="del">
        <pc:chgData name="Sara Vermeulen" userId="21f3c513-0412-4c13-bd2c-1e62022b846b" providerId="ADAL" clId="{73F1EF03-6F25-4A66-A10E-00D7689BCCA9}" dt="2022-01-12T12:56:17.717" v="9" actId="47"/>
        <pc:sldMkLst>
          <pc:docMk/>
          <pc:sldMk cId="343255892" sldId="500"/>
        </pc:sldMkLst>
      </pc:sldChg>
      <pc:sldChg chg="del">
        <pc:chgData name="Sara Vermeulen" userId="21f3c513-0412-4c13-bd2c-1e62022b846b" providerId="ADAL" clId="{73F1EF03-6F25-4A66-A10E-00D7689BCCA9}" dt="2022-01-12T12:55:05.638" v="3" actId="47"/>
        <pc:sldMkLst>
          <pc:docMk/>
          <pc:sldMk cId="3305051738" sldId="501"/>
        </pc:sldMkLst>
      </pc:sldChg>
      <pc:sldChg chg="del">
        <pc:chgData name="Sara Vermeulen" userId="21f3c513-0412-4c13-bd2c-1e62022b846b" providerId="ADAL" clId="{73F1EF03-6F25-4A66-A10E-00D7689BCCA9}" dt="2022-01-12T12:56:17.717" v="9" actId="47"/>
        <pc:sldMkLst>
          <pc:docMk/>
          <pc:sldMk cId="3134760732" sldId="502"/>
        </pc:sldMkLst>
      </pc:sldChg>
      <pc:sldChg chg="del">
        <pc:chgData name="Sara Vermeulen" userId="21f3c513-0412-4c13-bd2c-1e62022b846b" providerId="ADAL" clId="{73F1EF03-6F25-4A66-A10E-00D7689BCCA9}" dt="2022-01-12T12:56:12.284" v="8" actId="47"/>
        <pc:sldMkLst>
          <pc:docMk/>
          <pc:sldMk cId="2777126598" sldId="504"/>
        </pc:sldMkLst>
      </pc:sldChg>
      <pc:sldChg chg="del">
        <pc:chgData name="Sara Vermeulen" userId="21f3c513-0412-4c13-bd2c-1e62022b846b" providerId="ADAL" clId="{73F1EF03-6F25-4A66-A10E-00D7689BCCA9}" dt="2022-01-12T12:56:12.284" v="8" actId="47"/>
        <pc:sldMkLst>
          <pc:docMk/>
          <pc:sldMk cId="287137179" sldId="506"/>
        </pc:sldMkLst>
      </pc:sldChg>
      <pc:sldChg chg="del">
        <pc:chgData name="Sara Vermeulen" userId="21f3c513-0412-4c13-bd2c-1e62022b846b" providerId="ADAL" clId="{73F1EF03-6F25-4A66-A10E-00D7689BCCA9}" dt="2022-01-12T12:56:12.284" v="8" actId="47"/>
        <pc:sldMkLst>
          <pc:docMk/>
          <pc:sldMk cId="1290513744" sldId="507"/>
        </pc:sldMkLst>
      </pc:sldChg>
      <pc:sldChg chg="del">
        <pc:chgData name="Sara Vermeulen" userId="21f3c513-0412-4c13-bd2c-1e62022b846b" providerId="ADAL" clId="{73F1EF03-6F25-4A66-A10E-00D7689BCCA9}" dt="2022-01-12T12:56:12.284" v="8" actId="47"/>
        <pc:sldMkLst>
          <pc:docMk/>
          <pc:sldMk cId="304859648" sldId="509"/>
        </pc:sldMkLst>
      </pc:sldChg>
      <pc:sldChg chg="del">
        <pc:chgData name="Sara Vermeulen" userId="21f3c513-0412-4c13-bd2c-1e62022b846b" providerId="ADAL" clId="{73F1EF03-6F25-4A66-A10E-00D7689BCCA9}" dt="2022-01-12T12:56:12.284" v="8" actId="47"/>
        <pc:sldMkLst>
          <pc:docMk/>
          <pc:sldMk cId="2287950051" sldId="510"/>
        </pc:sldMkLst>
      </pc:sldChg>
      <pc:sldChg chg="del">
        <pc:chgData name="Sara Vermeulen" userId="21f3c513-0412-4c13-bd2c-1e62022b846b" providerId="ADAL" clId="{73F1EF03-6F25-4A66-A10E-00D7689BCCA9}" dt="2022-01-12T12:56:12.284" v="8" actId="47"/>
        <pc:sldMkLst>
          <pc:docMk/>
          <pc:sldMk cId="4159430937" sldId="511"/>
        </pc:sldMkLst>
      </pc:sldChg>
      <pc:sldChg chg="del">
        <pc:chgData name="Sara Vermeulen" userId="21f3c513-0412-4c13-bd2c-1e62022b846b" providerId="ADAL" clId="{73F1EF03-6F25-4A66-A10E-00D7689BCCA9}" dt="2022-01-12T12:56:27.626" v="10" actId="47"/>
        <pc:sldMkLst>
          <pc:docMk/>
          <pc:sldMk cId="1400311356" sldId="512"/>
        </pc:sldMkLst>
      </pc:sldChg>
      <pc:sldChg chg="delSp del">
        <pc:chgData name="Sara Vermeulen" userId="21f3c513-0412-4c13-bd2c-1e62022b846b" providerId="ADAL" clId="{73F1EF03-6F25-4A66-A10E-00D7689BCCA9}" dt="2022-01-13T06:44:18.389" v="539" actId="47"/>
        <pc:sldMkLst>
          <pc:docMk/>
          <pc:sldMk cId="2145314579" sldId="513"/>
        </pc:sldMkLst>
        <pc:picChg chg="del">
          <ac:chgData name="Sara Vermeulen" userId="21f3c513-0412-4c13-bd2c-1e62022b846b" providerId="ADAL" clId="{73F1EF03-6F25-4A66-A10E-00D7689BCCA9}" dt="2022-01-13T06:43:50.585" v="532" actId="21"/>
          <ac:picMkLst>
            <pc:docMk/>
            <pc:sldMk cId="2145314579" sldId="513"/>
            <ac:picMk id="9218" creationId="{65B8D0E6-050B-3442-A3F3-E1DAE36B8953}"/>
          </ac:picMkLst>
        </pc:picChg>
      </pc:sldChg>
      <pc:sldChg chg="add del">
        <pc:chgData name="Sara Vermeulen" userId="21f3c513-0412-4c13-bd2c-1e62022b846b" providerId="ADAL" clId="{73F1EF03-6F25-4A66-A10E-00D7689BCCA9}" dt="2022-01-12T13:34:40.388" v="255" actId="47"/>
        <pc:sldMkLst>
          <pc:docMk/>
          <pc:sldMk cId="3644412328" sldId="514"/>
        </pc:sldMkLst>
      </pc:sldChg>
      <pc:sldChg chg="modSp mod ord">
        <pc:chgData name="Sara Vermeulen" userId="21f3c513-0412-4c13-bd2c-1e62022b846b" providerId="ADAL" clId="{73F1EF03-6F25-4A66-A10E-00D7689BCCA9}" dt="2022-01-17T11:52:36.515" v="1000" actId="20577"/>
        <pc:sldMkLst>
          <pc:docMk/>
          <pc:sldMk cId="3990703681" sldId="516"/>
        </pc:sldMkLst>
        <pc:spChg chg="mod">
          <ac:chgData name="Sara Vermeulen" userId="21f3c513-0412-4c13-bd2c-1e62022b846b" providerId="ADAL" clId="{73F1EF03-6F25-4A66-A10E-00D7689BCCA9}" dt="2022-01-17T11:52:36.515" v="1000" actId="20577"/>
          <ac:spMkLst>
            <pc:docMk/>
            <pc:sldMk cId="3990703681" sldId="516"/>
            <ac:spMk id="3" creationId="{A93A99C8-F259-274B-B999-02019A85340F}"/>
          </ac:spMkLst>
        </pc:spChg>
      </pc:sldChg>
      <pc:sldChg chg="add del">
        <pc:chgData name="Sara Vermeulen" userId="21f3c513-0412-4c13-bd2c-1e62022b846b" providerId="ADAL" clId="{73F1EF03-6F25-4A66-A10E-00D7689BCCA9}" dt="2022-01-12T13:34:58.572" v="263" actId="47"/>
        <pc:sldMkLst>
          <pc:docMk/>
          <pc:sldMk cId="1846606532" sldId="517"/>
        </pc:sldMkLst>
      </pc:sldChg>
      <pc:sldChg chg="addSp delSp modSp mod">
        <pc:chgData name="Sara Vermeulen" userId="21f3c513-0412-4c13-bd2c-1e62022b846b" providerId="ADAL" clId="{73F1EF03-6F25-4A66-A10E-00D7689BCCA9}" dt="2022-01-17T11:52:07.268" v="979" actId="20577"/>
        <pc:sldMkLst>
          <pc:docMk/>
          <pc:sldMk cId="2146993552" sldId="518"/>
        </pc:sldMkLst>
        <pc:spChg chg="mod">
          <ac:chgData name="Sara Vermeulen" userId="21f3c513-0412-4c13-bd2c-1e62022b846b" providerId="ADAL" clId="{73F1EF03-6F25-4A66-A10E-00D7689BCCA9}" dt="2022-01-17T11:52:07.268" v="979" actId="20577"/>
          <ac:spMkLst>
            <pc:docMk/>
            <pc:sldMk cId="2146993552" sldId="518"/>
            <ac:spMk id="4" creationId="{23E02E7B-1B41-7F4C-9355-D67DC4E999F2}"/>
          </ac:spMkLst>
        </pc:spChg>
        <pc:spChg chg="del">
          <ac:chgData name="Sara Vermeulen" userId="21f3c513-0412-4c13-bd2c-1e62022b846b" providerId="ADAL" clId="{73F1EF03-6F25-4A66-A10E-00D7689BCCA9}" dt="2022-01-13T06:44:03.931" v="536" actId="478"/>
          <ac:spMkLst>
            <pc:docMk/>
            <pc:sldMk cId="2146993552" sldId="518"/>
            <ac:spMk id="7" creationId="{AB655263-92E5-D74F-B23C-696A8A545676}"/>
          </ac:spMkLst>
        </pc:spChg>
        <pc:spChg chg="del">
          <ac:chgData name="Sara Vermeulen" userId="21f3c513-0412-4c13-bd2c-1e62022b846b" providerId="ADAL" clId="{73F1EF03-6F25-4A66-A10E-00D7689BCCA9}" dt="2022-01-13T06:44:06.285" v="537" actId="478"/>
          <ac:spMkLst>
            <pc:docMk/>
            <pc:sldMk cId="2146993552" sldId="518"/>
            <ac:spMk id="8" creationId="{927A6345-7F51-ED41-BC8B-48FA6A370F78}"/>
          </ac:spMkLst>
        </pc:spChg>
        <pc:picChg chg="add mod">
          <ac:chgData name="Sara Vermeulen" userId="21f3c513-0412-4c13-bd2c-1e62022b846b" providerId="ADAL" clId="{73F1EF03-6F25-4A66-A10E-00D7689BCCA9}" dt="2022-01-13T06:44:09.167" v="538" actId="1076"/>
          <ac:picMkLst>
            <pc:docMk/>
            <pc:sldMk cId="2146993552" sldId="518"/>
            <ac:picMk id="10" creationId="{3979944C-C6AC-4929-80D5-774BDE56947B}"/>
          </ac:picMkLst>
        </pc:picChg>
        <pc:picChg chg="mod">
          <ac:chgData name="Sara Vermeulen" userId="21f3c513-0412-4c13-bd2c-1e62022b846b" providerId="ADAL" clId="{73F1EF03-6F25-4A66-A10E-00D7689BCCA9}" dt="2022-01-13T06:44:01.303" v="535" actId="1076"/>
          <ac:picMkLst>
            <pc:docMk/>
            <pc:sldMk cId="2146993552" sldId="518"/>
            <ac:picMk id="2050" creationId="{D52EAFDB-AF6B-B943-8492-5C997CF4B226}"/>
          </ac:picMkLst>
        </pc:picChg>
      </pc:sldChg>
      <pc:sldChg chg="modSp mod">
        <pc:chgData name="Sara Vermeulen" userId="21f3c513-0412-4c13-bd2c-1e62022b846b" providerId="ADAL" clId="{73F1EF03-6F25-4A66-A10E-00D7689BCCA9}" dt="2022-01-17T11:51:59.921" v="973" actId="20577"/>
        <pc:sldMkLst>
          <pc:docMk/>
          <pc:sldMk cId="3582065843" sldId="519"/>
        </pc:sldMkLst>
        <pc:spChg chg="mod">
          <ac:chgData name="Sara Vermeulen" userId="21f3c513-0412-4c13-bd2c-1e62022b846b" providerId="ADAL" clId="{73F1EF03-6F25-4A66-A10E-00D7689BCCA9}" dt="2022-01-17T11:51:59.921" v="973" actId="20577"/>
          <ac:spMkLst>
            <pc:docMk/>
            <pc:sldMk cId="3582065843" sldId="519"/>
            <ac:spMk id="4" creationId="{23E02E7B-1B41-7F4C-9355-D67DC4E999F2}"/>
          </ac:spMkLst>
        </pc:spChg>
      </pc:sldChg>
      <pc:sldChg chg="addSp delSp modSp mod">
        <pc:chgData name="Sara Vermeulen" userId="21f3c513-0412-4c13-bd2c-1e62022b846b" providerId="ADAL" clId="{73F1EF03-6F25-4A66-A10E-00D7689BCCA9}" dt="2022-01-17T12:58:40.606" v="1051" actId="1076"/>
        <pc:sldMkLst>
          <pc:docMk/>
          <pc:sldMk cId="1477614469" sldId="520"/>
        </pc:sldMkLst>
        <pc:spChg chg="mod">
          <ac:chgData name="Sara Vermeulen" userId="21f3c513-0412-4c13-bd2c-1e62022b846b" providerId="ADAL" clId="{73F1EF03-6F25-4A66-A10E-00D7689BCCA9}" dt="2022-01-17T11:46:25.186" v="787" actId="20577"/>
          <ac:spMkLst>
            <pc:docMk/>
            <pc:sldMk cId="1477614469" sldId="520"/>
            <ac:spMk id="2" creationId="{A0BA71E7-C753-4E28-9331-8AE59FE544E0}"/>
          </ac:spMkLst>
        </pc:spChg>
        <pc:spChg chg="mod">
          <ac:chgData name="Sara Vermeulen" userId="21f3c513-0412-4c13-bd2c-1e62022b846b" providerId="ADAL" clId="{73F1EF03-6F25-4A66-A10E-00D7689BCCA9}" dt="2022-01-17T11:51:04.788" v="933" actId="20577"/>
          <ac:spMkLst>
            <pc:docMk/>
            <pc:sldMk cId="1477614469" sldId="520"/>
            <ac:spMk id="3" creationId="{956FFE50-E42B-4742-8C03-4B20BCF4C46F}"/>
          </ac:spMkLst>
        </pc:spChg>
        <pc:spChg chg="add mod">
          <ac:chgData name="Sara Vermeulen" userId="21f3c513-0412-4c13-bd2c-1e62022b846b" providerId="ADAL" clId="{73F1EF03-6F25-4A66-A10E-00D7689BCCA9}" dt="2022-01-17T12:57:20.022" v="1045"/>
          <ac:spMkLst>
            <pc:docMk/>
            <pc:sldMk cId="1477614469" sldId="520"/>
            <ac:spMk id="7" creationId="{F0E22DC4-6BCB-49E5-983B-A999CCFED268}"/>
          </ac:spMkLst>
        </pc:spChg>
        <pc:spChg chg="del">
          <ac:chgData name="Sara Vermeulen" userId="21f3c513-0412-4c13-bd2c-1e62022b846b" providerId="ADAL" clId="{73F1EF03-6F25-4A66-A10E-00D7689BCCA9}" dt="2022-01-17T12:57:17.263" v="1044" actId="478"/>
          <ac:spMkLst>
            <pc:docMk/>
            <pc:sldMk cId="1477614469" sldId="520"/>
            <ac:spMk id="11" creationId="{163FE91E-A425-B44A-AADF-64ED12D6024F}"/>
          </ac:spMkLst>
        </pc:spChg>
        <pc:picChg chg="add mod">
          <ac:chgData name="Sara Vermeulen" userId="21f3c513-0412-4c13-bd2c-1e62022b846b" providerId="ADAL" clId="{73F1EF03-6F25-4A66-A10E-00D7689BCCA9}" dt="2022-01-17T12:58:40.606" v="1051" actId="1076"/>
          <ac:picMkLst>
            <pc:docMk/>
            <pc:sldMk cId="1477614469" sldId="520"/>
            <ac:picMk id="5" creationId="{D7ACC96C-61C5-485A-ADE1-0FC80ADBE656}"/>
          </ac:picMkLst>
        </pc:picChg>
      </pc:sldChg>
      <pc:sldChg chg="modSp mod ord">
        <pc:chgData name="Sara Vermeulen" userId="21f3c513-0412-4c13-bd2c-1e62022b846b" providerId="ADAL" clId="{73F1EF03-6F25-4A66-A10E-00D7689BCCA9}" dt="2022-01-17T11:51:53.960" v="969" actId="20577"/>
        <pc:sldMkLst>
          <pc:docMk/>
          <pc:sldMk cId="2997143727" sldId="522"/>
        </pc:sldMkLst>
        <pc:spChg chg="mod">
          <ac:chgData name="Sara Vermeulen" userId="21f3c513-0412-4c13-bd2c-1e62022b846b" providerId="ADAL" clId="{73F1EF03-6F25-4A66-A10E-00D7689BCCA9}" dt="2022-01-17T11:51:53.960" v="969" actId="20577"/>
          <ac:spMkLst>
            <pc:docMk/>
            <pc:sldMk cId="2997143727" sldId="522"/>
            <ac:spMk id="4" creationId="{23E02E7B-1B41-7F4C-9355-D67DC4E999F2}"/>
          </ac:spMkLst>
        </pc:spChg>
      </pc:sldChg>
      <pc:sldChg chg="modSp mod ord">
        <pc:chgData name="Sara Vermeulen" userId="21f3c513-0412-4c13-bd2c-1e62022b846b" providerId="ADAL" clId="{73F1EF03-6F25-4A66-A10E-00D7689BCCA9}" dt="2022-01-17T11:51:48.147" v="965" actId="20577"/>
        <pc:sldMkLst>
          <pc:docMk/>
          <pc:sldMk cId="2901801173" sldId="523"/>
        </pc:sldMkLst>
        <pc:spChg chg="mod">
          <ac:chgData name="Sara Vermeulen" userId="21f3c513-0412-4c13-bd2c-1e62022b846b" providerId="ADAL" clId="{73F1EF03-6F25-4A66-A10E-00D7689BCCA9}" dt="2022-01-17T11:51:48.147" v="965" actId="20577"/>
          <ac:spMkLst>
            <pc:docMk/>
            <pc:sldMk cId="2901801173" sldId="523"/>
            <ac:spMk id="4" creationId="{23E02E7B-1B41-7F4C-9355-D67DC4E999F2}"/>
          </ac:spMkLst>
        </pc:spChg>
      </pc:sldChg>
      <pc:sldChg chg="del">
        <pc:chgData name="Sara Vermeulen" userId="21f3c513-0412-4c13-bd2c-1e62022b846b" providerId="ADAL" clId="{73F1EF03-6F25-4A66-A10E-00D7689BCCA9}" dt="2022-01-12T12:57:23.429" v="11" actId="47"/>
        <pc:sldMkLst>
          <pc:docMk/>
          <pc:sldMk cId="571663655" sldId="524"/>
        </pc:sldMkLst>
      </pc:sldChg>
      <pc:sldChg chg="del">
        <pc:chgData name="Sara Vermeulen" userId="21f3c513-0412-4c13-bd2c-1e62022b846b" providerId="ADAL" clId="{73F1EF03-6F25-4A66-A10E-00D7689BCCA9}" dt="2022-01-12T12:57:39.933" v="15" actId="47"/>
        <pc:sldMkLst>
          <pc:docMk/>
          <pc:sldMk cId="249194702" sldId="525"/>
        </pc:sldMkLst>
      </pc:sldChg>
      <pc:sldChg chg="add del">
        <pc:chgData name="Sara Vermeulen" userId="21f3c513-0412-4c13-bd2c-1e62022b846b" providerId="ADAL" clId="{73F1EF03-6F25-4A66-A10E-00D7689BCCA9}" dt="2022-01-12T12:57:37.572" v="14" actId="47"/>
        <pc:sldMkLst>
          <pc:docMk/>
          <pc:sldMk cId="917340518" sldId="526"/>
        </pc:sldMkLst>
      </pc:sldChg>
      <pc:sldChg chg="del">
        <pc:chgData name="Sara Vermeulen" userId="21f3c513-0412-4c13-bd2c-1e62022b846b" providerId="ADAL" clId="{73F1EF03-6F25-4A66-A10E-00D7689BCCA9}" dt="2022-01-12T13:35:22.988" v="268" actId="47"/>
        <pc:sldMkLst>
          <pc:docMk/>
          <pc:sldMk cId="2829543726" sldId="527"/>
        </pc:sldMkLst>
      </pc:sldChg>
      <pc:sldChg chg="del">
        <pc:chgData name="Sara Vermeulen" userId="21f3c513-0412-4c13-bd2c-1e62022b846b" providerId="ADAL" clId="{73F1EF03-6F25-4A66-A10E-00D7689BCCA9}" dt="2022-01-12T13:35:25.036" v="269" actId="47"/>
        <pc:sldMkLst>
          <pc:docMk/>
          <pc:sldMk cId="652229135" sldId="528"/>
        </pc:sldMkLst>
      </pc:sldChg>
      <pc:sldChg chg="modSp mod ord">
        <pc:chgData name="Sara Vermeulen" userId="21f3c513-0412-4c13-bd2c-1e62022b846b" providerId="ADAL" clId="{73F1EF03-6F25-4A66-A10E-00D7689BCCA9}" dt="2022-01-17T11:52:14.053" v="983" actId="20577"/>
        <pc:sldMkLst>
          <pc:docMk/>
          <pc:sldMk cId="3489048600" sldId="529"/>
        </pc:sldMkLst>
        <pc:spChg chg="mod">
          <ac:chgData name="Sara Vermeulen" userId="21f3c513-0412-4c13-bd2c-1e62022b846b" providerId="ADAL" clId="{73F1EF03-6F25-4A66-A10E-00D7689BCCA9}" dt="2022-01-17T11:52:14.053" v="983" actId="20577"/>
          <ac:spMkLst>
            <pc:docMk/>
            <pc:sldMk cId="3489048600" sldId="529"/>
            <ac:spMk id="4" creationId="{23E02E7B-1B41-7F4C-9355-D67DC4E999F2}"/>
          </ac:spMkLst>
        </pc:spChg>
      </pc:sldChg>
      <pc:sldChg chg="modSp mod ord">
        <pc:chgData name="Sara Vermeulen" userId="21f3c513-0412-4c13-bd2c-1e62022b846b" providerId="ADAL" clId="{73F1EF03-6F25-4A66-A10E-00D7689BCCA9}" dt="2022-01-17T11:51:43.368" v="961" actId="20577"/>
        <pc:sldMkLst>
          <pc:docMk/>
          <pc:sldMk cId="225131329" sldId="530"/>
        </pc:sldMkLst>
        <pc:spChg chg="mod">
          <ac:chgData name="Sara Vermeulen" userId="21f3c513-0412-4c13-bd2c-1e62022b846b" providerId="ADAL" clId="{73F1EF03-6F25-4A66-A10E-00D7689BCCA9}" dt="2022-01-17T11:51:43.368" v="961" actId="20577"/>
          <ac:spMkLst>
            <pc:docMk/>
            <pc:sldMk cId="225131329" sldId="530"/>
            <ac:spMk id="4" creationId="{ADCC2946-DB7F-8547-9413-1E5EB115EB2B}"/>
          </ac:spMkLst>
        </pc:spChg>
      </pc:sldChg>
      <pc:sldChg chg="modSp mod ord">
        <pc:chgData name="Sara Vermeulen" userId="21f3c513-0412-4c13-bd2c-1e62022b846b" providerId="ADAL" clId="{73F1EF03-6F25-4A66-A10E-00D7689BCCA9}" dt="2022-01-17T11:51:38.623" v="957" actId="20577"/>
        <pc:sldMkLst>
          <pc:docMk/>
          <pc:sldMk cId="2093664929" sldId="531"/>
        </pc:sldMkLst>
        <pc:spChg chg="mod">
          <ac:chgData name="Sara Vermeulen" userId="21f3c513-0412-4c13-bd2c-1e62022b846b" providerId="ADAL" clId="{73F1EF03-6F25-4A66-A10E-00D7689BCCA9}" dt="2022-01-17T11:51:38.623" v="957" actId="20577"/>
          <ac:spMkLst>
            <pc:docMk/>
            <pc:sldMk cId="2093664929" sldId="531"/>
            <ac:spMk id="4" creationId="{ADCC2946-DB7F-8547-9413-1E5EB115EB2B}"/>
          </ac:spMkLst>
        </pc:spChg>
      </pc:sldChg>
      <pc:sldChg chg="modSp mod ord">
        <pc:chgData name="Sara Vermeulen" userId="21f3c513-0412-4c13-bd2c-1e62022b846b" providerId="ADAL" clId="{73F1EF03-6F25-4A66-A10E-00D7689BCCA9}" dt="2022-01-17T11:51:34.131" v="953" actId="20577"/>
        <pc:sldMkLst>
          <pc:docMk/>
          <pc:sldMk cId="2999730885" sldId="532"/>
        </pc:sldMkLst>
        <pc:spChg chg="mod">
          <ac:chgData name="Sara Vermeulen" userId="21f3c513-0412-4c13-bd2c-1e62022b846b" providerId="ADAL" clId="{73F1EF03-6F25-4A66-A10E-00D7689BCCA9}" dt="2022-01-17T11:51:34.131" v="953" actId="20577"/>
          <ac:spMkLst>
            <pc:docMk/>
            <pc:sldMk cId="2999730885" sldId="532"/>
            <ac:spMk id="4" creationId="{ADCC2946-DB7F-8547-9413-1E5EB115EB2B}"/>
          </ac:spMkLst>
        </pc:spChg>
        <pc:spChg chg="mod">
          <ac:chgData name="Sara Vermeulen" userId="21f3c513-0412-4c13-bd2c-1e62022b846b" providerId="ADAL" clId="{73F1EF03-6F25-4A66-A10E-00D7689BCCA9}" dt="2022-01-13T06:47:22.312" v="555" actId="404"/>
          <ac:spMkLst>
            <pc:docMk/>
            <pc:sldMk cId="2999730885" sldId="532"/>
            <ac:spMk id="8" creationId="{A6E041E5-32A2-F34B-861E-EDF48DA582D9}"/>
          </ac:spMkLst>
        </pc:spChg>
      </pc:sldChg>
      <pc:sldChg chg="modSp mod ord">
        <pc:chgData name="Sara Vermeulen" userId="21f3c513-0412-4c13-bd2c-1e62022b846b" providerId="ADAL" clId="{73F1EF03-6F25-4A66-A10E-00D7689BCCA9}" dt="2022-01-17T11:51:28.624" v="949" actId="20577"/>
        <pc:sldMkLst>
          <pc:docMk/>
          <pc:sldMk cId="3206664591" sldId="533"/>
        </pc:sldMkLst>
        <pc:spChg chg="mod">
          <ac:chgData name="Sara Vermeulen" userId="21f3c513-0412-4c13-bd2c-1e62022b846b" providerId="ADAL" clId="{73F1EF03-6F25-4A66-A10E-00D7689BCCA9}" dt="2022-01-17T11:51:28.624" v="949" actId="20577"/>
          <ac:spMkLst>
            <pc:docMk/>
            <pc:sldMk cId="3206664591" sldId="533"/>
            <ac:spMk id="4" creationId="{ADCC2946-DB7F-8547-9413-1E5EB115EB2B}"/>
          </ac:spMkLst>
        </pc:spChg>
        <pc:spChg chg="mod">
          <ac:chgData name="Sara Vermeulen" userId="21f3c513-0412-4c13-bd2c-1e62022b846b" providerId="ADAL" clId="{73F1EF03-6F25-4A66-A10E-00D7689BCCA9}" dt="2022-01-13T06:47:30.793" v="556" actId="404"/>
          <ac:spMkLst>
            <pc:docMk/>
            <pc:sldMk cId="3206664591" sldId="533"/>
            <ac:spMk id="8" creationId="{A6E041E5-32A2-F34B-861E-EDF48DA582D9}"/>
          </ac:spMkLst>
        </pc:spChg>
      </pc:sldChg>
      <pc:sldChg chg="modSp mod ord">
        <pc:chgData name="Sara Vermeulen" userId="21f3c513-0412-4c13-bd2c-1e62022b846b" providerId="ADAL" clId="{73F1EF03-6F25-4A66-A10E-00D7689BCCA9}" dt="2022-01-17T11:51:23.317" v="945" actId="20577"/>
        <pc:sldMkLst>
          <pc:docMk/>
          <pc:sldMk cId="2619721759" sldId="534"/>
        </pc:sldMkLst>
        <pc:spChg chg="mod">
          <ac:chgData name="Sara Vermeulen" userId="21f3c513-0412-4c13-bd2c-1e62022b846b" providerId="ADAL" clId="{73F1EF03-6F25-4A66-A10E-00D7689BCCA9}" dt="2022-01-17T11:51:23.317" v="945" actId="20577"/>
          <ac:spMkLst>
            <pc:docMk/>
            <pc:sldMk cId="2619721759" sldId="534"/>
            <ac:spMk id="4" creationId="{ADCC2946-DB7F-8547-9413-1E5EB115EB2B}"/>
          </ac:spMkLst>
        </pc:spChg>
      </pc:sldChg>
      <pc:sldChg chg="modSp mod ord">
        <pc:chgData name="Sara Vermeulen" userId="21f3c513-0412-4c13-bd2c-1e62022b846b" providerId="ADAL" clId="{73F1EF03-6F25-4A66-A10E-00D7689BCCA9}" dt="2022-01-17T11:51:17.840" v="941" actId="20577"/>
        <pc:sldMkLst>
          <pc:docMk/>
          <pc:sldMk cId="3407974353" sldId="535"/>
        </pc:sldMkLst>
        <pc:spChg chg="mod">
          <ac:chgData name="Sara Vermeulen" userId="21f3c513-0412-4c13-bd2c-1e62022b846b" providerId="ADAL" clId="{73F1EF03-6F25-4A66-A10E-00D7689BCCA9}" dt="2022-01-17T11:51:17.840" v="941" actId="20577"/>
          <ac:spMkLst>
            <pc:docMk/>
            <pc:sldMk cId="3407974353" sldId="535"/>
            <ac:spMk id="4" creationId="{ADCC2946-DB7F-8547-9413-1E5EB115EB2B}"/>
          </ac:spMkLst>
        </pc:spChg>
      </pc:sldChg>
      <pc:sldChg chg="modSp mod ord">
        <pc:chgData name="Sara Vermeulen" userId="21f3c513-0412-4c13-bd2c-1e62022b846b" providerId="ADAL" clId="{73F1EF03-6F25-4A66-A10E-00D7689BCCA9}" dt="2022-01-17T11:51:10.228" v="937" actId="20577"/>
        <pc:sldMkLst>
          <pc:docMk/>
          <pc:sldMk cId="1370945863" sldId="536"/>
        </pc:sldMkLst>
        <pc:spChg chg="mod">
          <ac:chgData name="Sara Vermeulen" userId="21f3c513-0412-4c13-bd2c-1e62022b846b" providerId="ADAL" clId="{73F1EF03-6F25-4A66-A10E-00D7689BCCA9}" dt="2022-01-17T11:51:10.228" v="937" actId="20577"/>
          <ac:spMkLst>
            <pc:docMk/>
            <pc:sldMk cId="1370945863" sldId="536"/>
            <ac:spMk id="4" creationId="{ADCC2946-DB7F-8547-9413-1E5EB115EB2B}"/>
          </ac:spMkLst>
        </pc:spChg>
      </pc:sldChg>
      <pc:sldChg chg="modSp del mod ord">
        <pc:chgData name="Sara Vermeulen" userId="21f3c513-0412-4c13-bd2c-1e62022b846b" providerId="ADAL" clId="{73F1EF03-6F25-4A66-A10E-00D7689BCCA9}" dt="2022-01-17T13:27:25.218" v="1071" actId="47"/>
        <pc:sldMkLst>
          <pc:docMk/>
          <pc:sldMk cId="656718542" sldId="537"/>
        </pc:sldMkLst>
        <pc:spChg chg="mod">
          <ac:chgData name="Sara Vermeulen" userId="21f3c513-0412-4c13-bd2c-1e62022b846b" providerId="ADAL" clId="{73F1EF03-6F25-4A66-A10E-00D7689BCCA9}" dt="2022-01-17T11:47:57.080" v="878" actId="20577"/>
          <ac:spMkLst>
            <pc:docMk/>
            <pc:sldMk cId="656718542" sldId="537"/>
            <ac:spMk id="2" creationId="{A0BA71E7-C753-4E28-9331-8AE59FE544E0}"/>
          </ac:spMkLst>
        </pc:spChg>
        <pc:spChg chg="mod">
          <ac:chgData name="Sara Vermeulen" userId="21f3c513-0412-4c13-bd2c-1e62022b846b" providerId="ADAL" clId="{73F1EF03-6F25-4A66-A10E-00D7689BCCA9}" dt="2022-01-17T11:50:54.870" v="925" actId="20577"/>
          <ac:spMkLst>
            <pc:docMk/>
            <pc:sldMk cId="656718542" sldId="537"/>
            <ac:spMk id="3" creationId="{956FFE50-E42B-4742-8C03-4B20BCF4C46F}"/>
          </ac:spMkLst>
        </pc:spChg>
        <pc:spChg chg="mod">
          <ac:chgData name="Sara Vermeulen" userId="21f3c513-0412-4c13-bd2c-1e62022b846b" providerId="ADAL" clId="{73F1EF03-6F25-4A66-A10E-00D7689BCCA9}" dt="2022-01-17T11:57:41.772" v="1040" actId="20577"/>
          <ac:spMkLst>
            <pc:docMk/>
            <pc:sldMk cId="656718542" sldId="537"/>
            <ac:spMk id="8" creationId="{2CA3E264-ADBC-1E4F-9473-4FF65F12F205}"/>
          </ac:spMkLst>
        </pc:spChg>
      </pc:sldChg>
      <pc:sldChg chg="modSp del mod">
        <pc:chgData name="Sara Vermeulen" userId="21f3c513-0412-4c13-bd2c-1e62022b846b" providerId="ADAL" clId="{73F1EF03-6F25-4A66-A10E-00D7689BCCA9}" dt="2022-01-17T12:44:30.187" v="1041" actId="47"/>
        <pc:sldMkLst>
          <pc:docMk/>
          <pc:sldMk cId="437844036" sldId="538"/>
        </pc:sldMkLst>
        <pc:spChg chg="mod">
          <ac:chgData name="Sara Vermeulen" userId="21f3c513-0412-4c13-bd2c-1e62022b846b" providerId="ADAL" clId="{73F1EF03-6F25-4A66-A10E-00D7689BCCA9}" dt="2022-01-17T11:50:49.390" v="921" actId="20577"/>
          <ac:spMkLst>
            <pc:docMk/>
            <pc:sldMk cId="437844036" sldId="538"/>
            <ac:spMk id="3" creationId="{956FFE50-E42B-4742-8C03-4B20BCF4C46F}"/>
          </ac:spMkLst>
        </pc:spChg>
      </pc:sldChg>
      <pc:sldChg chg="del">
        <pc:chgData name="Sara Vermeulen" userId="21f3c513-0412-4c13-bd2c-1e62022b846b" providerId="ADAL" clId="{73F1EF03-6F25-4A66-A10E-00D7689BCCA9}" dt="2022-01-12T12:58:25.049" v="20" actId="47"/>
        <pc:sldMkLst>
          <pc:docMk/>
          <pc:sldMk cId="3008491324" sldId="539"/>
        </pc:sldMkLst>
      </pc:sldChg>
      <pc:sldChg chg="del">
        <pc:chgData name="Sara Vermeulen" userId="21f3c513-0412-4c13-bd2c-1e62022b846b" providerId="ADAL" clId="{73F1EF03-6F25-4A66-A10E-00D7689BCCA9}" dt="2022-01-12T12:58:24.071" v="19" actId="47"/>
        <pc:sldMkLst>
          <pc:docMk/>
          <pc:sldMk cId="1817503533" sldId="540"/>
        </pc:sldMkLst>
      </pc:sldChg>
      <pc:sldChg chg="del">
        <pc:chgData name="Sara Vermeulen" userId="21f3c513-0412-4c13-bd2c-1e62022b846b" providerId="ADAL" clId="{73F1EF03-6F25-4A66-A10E-00D7689BCCA9}" dt="2022-01-12T12:58:23.060" v="18" actId="47"/>
        <pc:sldMkLst>
          <pc:docMk/>
          <pc:sldMk cId="2134276009" sldId="542"/>
        </pc:sldMkLst>
      </pc:sldChg>
      <pc:sldChg chg="del">
        <pc:chgData name="Sara Vermeulen" userId="21f3c513-0412-4c13-bd2c-1e62022b846b" providerId="ADAL" clId="{73F1EF03-6F25-4A66-A10E-00D7689BCCA9}" dt="2022-01-12T12:58:22.114" v="17" actId="47"/>
        <pc:sldMkLst>
          <pc:docMk/>
          <pc:sldMk cId="64691090" sldId="544"/>
        </pc:sldMkLst>
      </pc:sldChg>
      <pc:sldChg chg="modSp add mod">
        <pc:chgData name="Sara Vermeulen" userId="21f3c513-0412-4c13-bd2c-1e62022b846b" providerId="ADAL" clId="{73F1EF03-6F25-4A66-A10E-00D7689BCCA9}" dt="2022-01-12T13:37:07.992" v="309" actId="20577"/>
        <pc:sldMkLst>
          <pc:docMk/>
          <pc:sldMk cId="289489900" sldId="548"/>
        </pc:sldMkLst>
        <pc:spChg chg="mod">
          <ac:chgData name="Sara Vermeulen" userId="21f3c513-0412-4c13-bd2c-1e62022b846b" providerId="ADAL" clId="{73F1EF03-6F25-4A66-A10E-00D7689BCCA9}" dt="2022-01-12T13:37:07.992" v="309" actId="20577"/>
          <ac:spMkLst>
            <pc:docMk/>
            <pc:sldMk cId="289489900" sldId="548"/>
            <ac:spMk id="3" creationId="{B71BDCA5-66FB-48A3-A0CE-2E56E01C9819}"/>
          </ac:spMkLst>
        </pc:spChg>
      </pc:sldChg>
      <pc:sldChg chg="modSp add mod delCm modCm">
        <pc:chgData name="Sara Vermeulen" userId="21f3c513-0412-4c13-bd2c-1e62022b846b" providerId="ADAL" clId="{73F1EF03-6F25-4A66-A10E-00D7689BCCA9}" dt="2022-01-17T13:27:05.825" v="1070" actId="5793"/>
        <pc:sldMkLst>
          <pc:docMk/>
          <pc:sldMk cId="1600651769" sldId="555"/>
        </pc:sldMkLst>
        <pc:spChg chg="mod">
          <ac:chgData name="Sara Vermeulen" userId="21f3c513-0412-4c13-bd2c-1e62022b846b" providerId="ADAL" clId="{73F1EF03-6F25-4A66-A10E-00D7689BCCA9}" dt="2022-01-17T13:27:05.825" v="1070" actId="5793"/>
          <ac:spMkLst>
            <pc:docMk/>
            <pc:sldMk cId="1600651769" sldId="555"/>
            <ac:spMk id="3" creationId="{44338633-D5A6-114D-AF09-4D711D0BA431}"/>
          </ac:spMkLst>
        </pc:spChg>
        <pc:spChg chg="mod">
          <ac:chgData name="Sara Vermeulen" userId="21f3c513-0412-4c13-bd2c-1e62022b846b" providerId="ADAL" clId="{73F1EF03-6F25-4A66-A10E-00D7689BCCA9}" dt="2022-01-17T11:50:28.257" v="906" actId="20577"/>
          <ac:spMkLst>
            <pc:docMk/>
            <pc:sldMk cId="1600651769" sldId="555"/>
            <ac:spMk id="4" creationId="{DE833618-4FB0-1542-A93C-B50E9A06052F}"/>
          </ac:spMkLst>
        </pc:spChg>
      </pc:sldChg>
      <pc:sldChg chg="add">
        <pc:chgData name="Sara Vermeulen" userId="21f3c513-0412-4c13-bd2c-1e62022b846b" providerId="ADAL" clId="{73F1EF03-6F25-4A66-A10E-00D7689BCCA9}" dt="2022-01-12T13:05:31.201" v="21"/>
        <pc:sldMkLst>
          <pc:docMk/>
          <pc:sldMk cId="3475195869" sldId="558"/>
        </pc:sldMkLst>
      </pc:sldChg>
      <pc:sldChg chg="addSp delSp modSp add mod">
        <pc:chgData name="Sara Vermeulen" userId="21f3c513-0412-4c13-bd2c-1e62022b846b" providerId="ADAL" clId="{73F1EF03-6F25-4A66-A10E-00D7689BCCA9}" dt="2022-01-17T11:52:25.141" v="991" actId="20577"/>
        <pc:sldMkLst>
          <pc:docMk/>
          <pc:sldMk cId="3133157329" sldId="559"/>
        </pc:sldMkLst>
        <pc:spChg chg="mod">
          <ac:chgData name="Sara Vermeulen" userId="21f3c513-0412-4c13-bd2c-1e62022b846b" providerId="ADAL" clId="{73F1EF03-6F25-4A66-A10E-00D7689BCCA9}" dt="2022-01-12T13:05:52.364" v="38" actId="20577"/>
          <ac:spMkLst>
            <pc:docMk/>
            <pc:sldMk cId="3133157329" sldId="559"/>
            <ac:spMk id="2" creationId="{A2A15A1A-A3F6-9E4F-8C56-FEC7C6927C95}"/>
          </ac:spMkLst>
        </pc:spChg>
        <pc:spChg chg="mod">
          <ac:chgData name="Sara Vermeulen" userId="21f3c513-0412-4c13-bd2c-1e62022b846b" providerId="ADAL" clId="{73F1EF03-6F25-4A66-A10E-00D7689BCCA9}" dt="2022-01-13T06:38:22.839" v="350" actId="20577"/>
          <ac:spMkLst>
            <pc:docMk/>
            <pc:sldMk cId="3133157329" sldId="559"/>
            <ac:spMk id="3" creationId="{44338633-D5A6-114D-AF09-4D711D0BA431}"/>
          </ac:spMkLst>
        </pc:spChg>
        <pc:spChg chg="mod">
          <ac:chgData name="Sara Vermeulen" userId="21f3c513-0412-4c13-bd2c-1e62022b846b" providerId="ADAL" clId="{73F1EF03-6F25-4A66-A10E-00D7689BCCA9}" dt="2022-01-17T11:52:25.141" v="991" actId="20577"/>
          <ac:spMkLst>
            <pc:docMk/>
            <pc:sldMk cId="3133157329" sldId="559"/>
            <ac:spMk id="4" creationId="{DE833618-4FB0-1542-A93C-B50E9A06052F}"/>
          </ac:spMkLst>
        </pc:spChg>
        <pc:spChg chg="mod">
          <ac:chgData name="Sara Vermeulen" userId="21f3c513-0412-4c13-bd2c-1e62022b846b" providerId="ADAL" clId="{73F1EF03-6F25-4A66-A10E-00D7689BCCA9}" dt="2022-01-13T06:39:20.696" v="379" actId="20577"/>
          <ac:spMkLst>
            <pc:docMk/>
            <pc:sldMk cId="3133157329" sldId="559"/>
            <ac:spMk id="5" creationId="{FD10849A-DEFA-422C-995A-7597ADF2AC3E}"/>
          </ac:spMkLst>
        </pc:spChg>
        <pc:picChg chg="add mod">
          <ac:chgData name="Sara Vermeulen" userId="21f3c513-0412-4c13-bd2c-1e62022b846b" providerId="ADAL" clId="{73F1EF03-6F25-4A66-A10E-00D7689BCCA9}" dt="2022-01-13T06:38:48.972" v="364" actId="1076"/>
          <ac:picMkLst>
            <pc:docMk/>
            <pc:sldMk cId="3133157329" sldId="559"/>
            <ac:picMk id="8" creationId="{9E2603FF-E39A-4F72-9745-FFFFDA688779}"/>
          </ac:picMkLst>
        </pc:picChg>
        <pc:picChg chg="add mod">
          <ac:chgData name="Sara Vermeulen" userId="21f3c513-0412-4c13-bd2c-1e62022b846b" providerId="ADAL" clId="{73F1EF03-6F25-4A66-A10E-00D7689BCCA9}" dt="2022-01-13T06:38:46.318" v="363" actId="1076"/>
          <ac:picMkLst>
            <pc:docMk/>
            <pc:sldMk cId="3133157329" sldId="559"/>
            <ac:picMk id="10" creationId="{ABB910A5-B5C1-48A9-AB49-5E55A2BA0237}"/>
          </ac:picMkLst>
        </pc:picChg>
        <pc:picChg chg="add mod">
          <ac:chgData name="Sara Vermeulen" userId="21f3c513-0412-4c13-bd2c-1e62022b846b" providerId="ADAL" clId="{73F1EF03-6F25-4A66-A10E-00D7689BCCA9}" dt="2022-01-13T06:38:43.981" v="362" actId="1076"/>
          <ac:picMkLst>
            <pc:docMk/>
            <pc:sldMk cId="3133157329" sldId="559"/>
            <ac:picMk id="12" creationId="{D5E74129-BC88-42AE-9E86-84CBE8C69E99}"/>
          </ac:picMkLst>
        </pc:picChg>
        <pc:picChg chg="add mod">
          <ac:chgData name="Sara Vermeulen" userId="21f3c513-0412-4c13-bd2c-1e62022b846b" providerId="ADAL" clId="{73F1EF03-6F25-4A66-A10E-00D7689BCCA9}" dt="2022-01-13T06:38:41.782" v="361" actId="1076"/>
          <ac:picMkLst>
            <pc:docMk/>
            <pc:sldMk cId="3133157329" sldId="559"/>
            <ac:picMk id="14" creationId="{DC85632F-FC92-44D6-9EA6-56F21BA21E71}"/>
          </ac:picMkLst>
        </pc:picChg>
        <pc:picChg chg="del">
          <ac:chgData name="Sara Vermeulen" userId="21f3c513-0412-4c13-bd2c-1e62022b846b" providerId="ADAL" clId="{73F1EF03-6F25-4A66-A10E-00D7689BCCA9}" dt="2022-01-12T13:05:48.765" v="36" actId="478"/>
          <ac:picMkLst>
            <pc:docMk/>
            <pc:sldMk cId="3133157329" sldId="559"/>
            <ac:picMk id="1026" creationId="{C1C6DAEE-94D0-41A2-8D7A-A32ECC55F4D9}"/>
          </ac:picMkLst>
        </pc:picChg>
      </pc:sldChg>
      <pc:sldChg chg="addSp modSp add mod">
        <pc:chgData name="Sara Vermeulen" userId="21f3c513-0412-4c13-bd2c-1e62022b846b" providerId="ADAL" clId="{73F1EF03-6F25-4A66-A10E-00D7689BCCA9}" dt="2022-01-17T11:52:18.280" v="987" actId="20577"/>
        <pc:sldMkLst>
          <pc:docMk/>
          <pc:sldMk cId="2306439052" sldId="560"/>
        </pc:sldMkLst>
        <pc:spChg chg="mod">
          <ac:chgData name="Sara Vermeulen" userId="21f3c513-0412-4c13-bd2c-1e62022b846b" providerId="ADAL" clId="{73F1EF03-6F25-4A66-A10E-00D7689BCCA9}" dt="2022-01-12T13:10:46.108" v="241" actId="20577"/>
          <ac:spMkLst>
            <pc:docMk/>
            <pc:sldMk cId="2306439052" sldId="560"/>
            <ac:spMk id="3" creationId="{44338633-D5A6-114D-AF09-4D711D0BA431}"/>
          </ac:spMkLst>
        </pc:spChg>
        <pc:spChg chg="mod">
          <ac:chgData name="Sara Vermeulen" userId="21f3c513-0412-4c13-bd2c-1e62022b846b" providerId="ADAL" clId="{73F1EF03-6F25-4A66-A10E-00D7689BCCA9}" dt="2022-01-17T11:52:18.280" v="987" actId="20577"/>
          <ac:spMkLst>
            <pc:docMk/>
            <pc:sldMk cId="2306439052" sldId="560"/>
            <ac:spMk id="4" creationId="{DE833618-4FB0-1542-A93C-B50E9A06052F}"/>
          </ac:spMkLst>
        </pc:spChg>
        <pc:spChg chg="mod">
          <ac:chgData name="Sara Vermeulen" userId="21f3c513-0412-4c13-bd2c-1e62022b846b" providerId="ADAL" clId="{73F1EF03-6F25-4A66-A10E-00D7689BCCA9}" dt="2022-01-13T06:41:35.017" v="497" actId="20577"/>
          <ac:spMkLst>
            <pc:docMk/>
            <pc:sldMk cId="2306439052" sldId="560"/>
            <ac:spMk id="5" creationId="{FD10849A-DEFA-422C-995A-7597ADF2AC3E}"/>
          </ac:spMkLst>
        </pc:spChg>
        <pc:spChg chg="add mod">
          <ac:chgData name="Sara Vermeulen" userId="21f3c513-0412-4c13-bd2c-1e62022b846b" providerId="ADAL" clId="{73F1EF03-6F25-4A66-A10E-00D7689BCCA9}" dt="2022-01-13T06:40:44.997" v="478" actId="20577"/>
          <ac:spMkLst>
            <pc:docMk/>
            <pc:sldMk cId="2306439052" sldId="560"/>
            <ac:spMk id="8" creationId="{111DC2CB-A4F7-467C-94A5-0D7439D488CD}"/>
          </ac:spMkLst>
        </pc:spChg>
        <pc:picChg chg="add mod">
          <ac:chgData name="Sara Vermeulen" userId="21f3c513-0412-4c13-bd2c-1e62022b846b" providerId="ADAL" clId="{73F1EF03-6F25-4A66-A10E-00D7689BCCA9}" dt="2022-01-13T06:41:46.212" v="498"/>
          <ac:picMkLst>
            <pc:docMk/>
            <pc:sldMk cId="2306439052" sldId="560"/>
            <ac:picMk id="9" creationId="{B3C9A5E9-9CF6-471F-9B52-4609E1BBCFD5}"/>
          </ac:picMkLst>
        </pc:picChg>
        <pc:picChg chg="add mod">
          <ac:chgData name="Sara Vermeulen" userId="21f3c513-0412-4c13-bd2c-1e62022b846b" providerId="ADAL" clId="{73F1EF03-6F25-4A66-A10E-00D7689BCCA9}" dt="2022-01-13T06:41:46.212" v="498"/>
          <ac:picMkLst>
            <pc:docMk/>
            <pc:sldMk cId="2306439052" sldId="560"/>
            <ac:picMk id="10" creationId="{CBF7AF0B-5343-4220-809D-6F4903E65C76}"/>
          </ac:picMkLst>
        </pc:picChg>
        <pc:picChg chg="add mod">
          <ac:chgData name="Sara Vermeulen" userId="21f3c513-0412-4c13-bd2c-1e62022b846b" providerId="ADAL" clId="{73F1EF03-6F25-4A66-A10E-00D7689BCCA9}" dt="2022-01-13T06:41:46.212" v="498"/>
          <ac:picMkLst>
            <pc:docMk/>
            <pc:sldMk cId="2306439052" sldId="560"/>
            <ac:picMk id="11" creationId="{8E600D68-AA93-4FA2-B238-95D2CC22976C}"/>
          </ac:picMkLst>
        </pc:picChg>
        <pc:picChg chg="add mod">
          <ac:chgData name="Sara Vermeulen" userId="21f3c513-0412-4c13-bd2c-1e62022b846b" providerId="ADAL" clId="{73F1EF03-6F25-4A66-A10E-00D7689BCCA9}" dt="2022-01-13T06:41:46.212" v="498"/>
          <ac:picMkLst>
            <pc:docMk/>
            <pc:sldMk cId="2306439052" sldId="560"/>
            <ac:picMk id="12" creationId="{B95A5AE5-12E9-4DA9-B234-13A50B6B3519}"/>
          </ac:picMkLst>
        </pc:picChg>
      </pc:sldChg>
      <pc:sldChg chg="add">
        <pc:chgData name="Sara Vermeulen" userId="21f3c513-0412-4c13-bd2c-1e62022b846b" providerId="ADAL" clId="{73F1EF03-6F25-4A66-A10E-00D7689BCCA9}" dt="2022-01-12T13:38:15.728" v="315"/>
        <pc:sldMkLst>
          <pc:docMk/>
          <pc:sldMk cId="909360828" sldId="561"/>
        </pc:sldMkLst>
      </pc:sldChg>
      <pc:sldChg chg="add">
        <pc:chgData name="Sara Vermeulen" userId="21f3c513-0412-4c13-bd2c-1e62022b846b" providerId="ADAL" clId="{73F1EF03-6F25-4A66-A10E-00D7689BCCA9}" dt="2022-01-12T13:38:48.478" v="316"/>
        <pc:sldMkLst>
          <pc:docMk/>
          <pc:sldMk cId="639919510" sldId="562"/>
        </pc:sldMkLst>
      </pc:sldChg>
      <pc:sldChg chg="modSp add mod">
        <pc:chgData name="Sara Vermeulen" userId="21f3c513-0412-4c13-bd2c-1e62022b846b" providerId="ADAL" clId="{73F1EF03-6F25-4A66-A10E-00D7689BCCA9}" dt="2022-01-17T11:50:35.396" v="910" actId="20577"/>
        <pc:sldMkLst>
          <pc:docMk/>
          <pc:sldMk cId="226034827" sldId="564"/>
        </pc:sldMkLst>
        <pc:spChg chg="mod">
          <ac:chgData name="Sara Vermeulen" userId="21f3c513-0412-4c13-bd2c-1e62022b846b" providerId="ADAL" clId="{73F1EF03-6F25-4A66-A10E-00D7689BCCA9}" dt="2022-01-17T11:50:35.396" v="910" actId="20577"/>
          <ac:spMkLst>
            <pc:docMk/>
            <pc:sldMk cId="226034827" sldId="564"/>
            <ac:spMk id="4" creationId="{DE833618-4FB0-1542-A93C-B50E9A06052F}"/>
          </ac:spMkLst>
        </pc:spChg>
      </pc:sldChg>
      <pc:sldChg chg="addSp delSp modSp mod">
        <pc:chgData name="Sara Vermeulen" userId="21f3c513-0412-4c13-bd2c-1e62022b846b" providerId="ADAL" clId="{73F1EF03-6F25-4A66-A10E-00D7689BCCA9}" dt="2022-01-17T12:59:22.662" v="1057" actId="1076"/>
        <pc:sldMkLst>
          <pc:docMk/>
          <pc:sldMk cId="2622314188" sldId="565"/>
        </pc:sldMkLst>
        <pc:spChg chg="mod">
          <ac:chgData name="Sara Vermeulen" userId="21f3c513-0412-4c13-bd2c-1e62022b846b" providerId="ADAL" clId="{73F1EF03-6F25-4A66-A10E-00D7689BCCA9}" dt="2022-01-17T11:47:28.106" v="844" actId="20577"/>
          <ac:spMkLst>
            <pc:docMk/>
            <pc:sldMk cId="2622314188" sldId="565"/>
            <ac:spMk id="2" creationId="{A0BA71E7-C753-4E28-9331-8AE59FE544E0}"/>
          </ac:spMkLst>
        </pc:spChg>
        <pc:spChg chg="mod">
          <ac:chgData name="Sara Vermeulen" userId="21f3c513-0412-4c13-bd2c-1e62022b846b" providerId="ADAL" clId="{73F1EF03-6F25-4A66-A10E-00D7689BCCA9}" dt="2022-01-17T11:51:00.125" v="929" actId="20577"/>
          <ac:spMkLst>
            <pc:docMk/>
            <pc:sldMk cId="2622314188" sldId="565"/>
            <ac:spMk id="3" creationId="{956FFE50-E42B-4742-8C03-4B20BCF4C46F}"/>
          </ac:spMkLst>
        </pc:spChg>
        <pc:spChg chg="add mod">
          <ac:chgData name="Sara Vermeulen" userId="21f3c513-0412-4c13-bd2c-1e62022b846b" providerId="ADAL" clId="{73F1EF03-6F25-4A66-A10E-00D7689BCCA9}" dt="2022-01-17T12:57:13.181" v="1043"/>
          <ac:spMkLst>
            <pc:docMk/>
            <pc:sldMk cId="2622314188" sldId="565"/>
            <ac:spMk id="7" creationId="{B59EBD26-200B-4E55-B28F-2A8C1C1CCE56}"/>
          </ac:spMkLst>
        </pc:spChg>
        <pc:spChg chg="del">
          <ac:chgData name="Sara Vermeulen" userId="21f3c513-0412-4c13-bd2c-1e62022b846b" providerId="ADAL" clId="{73F1EF03-6F25-4A66-A10E-00D7689BCCA9}" dt="2022-01-17T12:57:12.381" v="1042" actId="478"/>
          <ac:spMkLst>
            <pc:docMk/>
            <pc:sldMk cId="2622314188" sldId="565"/>
            <ac:spMk id="11" creationId="{163FE91E-A425-B44A-AADF-64ED12D6024F}"/>
          </ac:spMkLst>
        </pc:spChg>
        <pc:picChg chg="add mod">
          <ac:chgData name="Sara Vermeulen" userId="21f3c513-0412-4c13-bd2c-1e62022b846b" providerId="ADAL" clId="{73F1EF03-6F25-4A66-A10E-00D7689BCCA9}" dt="2022-01-17T12:59:22.662" v="1057" actId="1076"/>
          <ac:picMkLst>
            <pc:docMk/>
            <pc:sldMk cId="2622314188" sldId="565"/>
            <ac:picMk id="5" creationId="{ECFDCC6C-9F71-441C-9465-7C8472C4C437}"/>
          </ac:picMkLst>
        </pc:picChg>
      </pc:sldChg>
      <pc:sldMasterChg chg="delSldLayout">
        <pc:chgData name="Sara Vermeulen" userId="21f3c513-0412-4c13-bd2c-1e62022b846b" providerId="ADAL" clId="{73F1EF03-6F25-4A66-A10E-00D7689BCCA9}" dt="2022-01-12T12:58:21.459" v="16" actId="47"/>
        <pc:sldMasterMkLst>
          <pc:docMk/>
          <pc:sldMasterMk cId="2715238589" sldId="2147483648"/>
        </pc:sldMasterMkLst>
        <pc:sldLayoutChg chg="del">
          <pc:chgData name="Sara Vermeulen" userId="21f3c513-0412-4c13-bd2c-1e62022b846b" providerId="ADAL" clId="{73F1EF03-6F25-4A66-A10E-00D7689BCCA9}" dt="2022-01-12T12:58:21.459" v="16" actId="47"/>
          <pc:sldLayoutMkLst>
            <pc:docMk/>
            <pc:sldMasterMk cId="2715238589" sldId="2147483648"/>
            <pc:sldLayoutMk cId="3651623166" sldId="2147483662"/>
          </pc:sldLayoutMkLst>
        </pc:sldLayoutChg>
      </pc:sldMasterChg>
    </pc:docChg>
  </pc:docChgLst>
  <pc:docChgLst>
    <pc:chgData name="Sara Vermeulen" userId="21f3c513-0412-4c13-bd2c-1e62022b846b" providerId="ADAL" clId="{2857F825-66F7-BF48-9817-9B7C841A3F98}"/>
    <pc:docChg chg="undo custSel addSld modSld">
      <pc:chgData name="Sara Vermeulen" userId="21f3c513-0412-4c13-bd2c-1e62022b846b" providerId="ADAL" clId="{2857F825-66F7-BF48-9817-9B7C841A3F98}" dt="2022-01-14T12:54:08.735" v="422" actId="20577"/>
      <pc:docMkLst>
        <pc:docMk/>
      </pc:docMkLst>
      <pc:sldChg chg="modSp mod">
        <pc:chgData name="Sara Vermeulen" userId="21f3c513-0412-4c13-bd2c-1e62022b846b" providerId="ADAL" clId="{2857F825-66F7-BF48-9817-9B7C841A3F98}" dt="2022-01-14T12:54:08.735" v="422" actId="20577"/>
        <pc:sldMkLst>
          <pc:docMk/>
          <pc:sldMk cId="736601013" sldId="273"/>
        </pc:sldMkLst>
        <pc:spChg chg="mod">
          <ac:chgData name="Sara Vermeulen" userId="21f3c513-0412-4c13-bd2c-1e62022b846b" providerId="ADAL" clId="{2857F825-66F7-BF48-9817-9B7C841A3F98}" dt="2022-01-14T12:54:08.735" v="422" actId="20577"/>
          <ac:spMkLst>
            <pc:docMk/>
            <pc:sldMk cId="736601013" sldId="273"/>
            <ac:spMk id="6" creationId="{2B2E5C00-5450-4242-A9CA-BD2C305891AF}"/>
          </ac:spMkLst>
        </pc:spChg>
      </pc:sldChg>
      <pc:sldChg chg="modSp mod">
        <pc:chgData name="Sara Vermeulen" userId="21f3c513-0412-4c13-bd2c-1e62022b846b" providerId="ADAL" clId="{2857F825-66F7-BF48-9817-9B7C841A3F98}" dt="2022-01-14T12:18:46.381" v="7" actId="404"/>
        <pc:sldMkLst>
          <pc:docMk/>
          <pc:sldMk cId="1441124432" sldId="440"/>
        </pc:sldMkLst>
        <pc:spChg chg="mod">
          <ac:chgData name="Sara Vermeulen" userId="21f3c513-0412-4c13-bd2c-1e62022b846b" providerId="ADAL" clId="{2857F825-66F7-BF48-9817-9B7C841A3F98}" dt="2022-01-14T12:18:46.381" v="7" actId="404"/>
          <ac:spMkLst>
            <pc:docMk/>
            <pc:sldMk cId="1441124432" sldId="440"/>
            <ac:spMk id="3" creationId="{44338633-D5A6-114D-AF09-4D711D0BA431}"/>
          </ac:spMkLst>
        </pc:spChg>
      </pc:sldChg>
      <pc:sldChg chg="modSp mod">
        <pc:chgData name="Sara Vermeulen" userId="21f3c513-0412-4c13-bd2c-1e62022b846b" providerId="ADAL" clId="{2857F825-66F7-BF48-9817-9B7C841A3F98}" dt="2022-01-14T12:41:59.402" v="197" actId="20577"/>
        <pc:sldMkLst>
          <pc:docMk/>
          <pc:sldMk cId="1477614469" sldId="520"/>
        </pc:sldMkLst>
        <pc:spChg chg="mod">
          <ac:chgData name="Sara Vermeulen" userId="21f3c513-0412-4c13-bd2c-1e62022b846b" providerId="ADAL" clId="{2857F825-66F7-BF48-9817-9B7C841A3F98}" dt="2022-01-14T12:29:45.870" v="81" actId="108"/>
          <ac:spMkLst>
            <pc:docMk/>
            <pc:sldMk cId="1477614469" sldId="520"/>
            <ac:spMk id="8" creationId="{2CA3E264-ADBC-1E4F-9473-4FF65F12F205}"/>
          </ac:spMkLst>
        </pc:spChg>
        <pc:spChg chg="mod">
          <ac:chgData name="Sara Vermeulen" userId="21f3c513-0412-4c13-bd2c-1e62022b846b" providerId="ADAL" clId="{2857F825-66F7-BF48-9817-9B7C841A3F98}" dt="2022-01-14T12:41:59.402" v="197" actId="20577"/>
          <ac:spMkLst>
            <pc:docMk/>
            <pc:sldMk cId="1477614469" sldId="520"/>
            <ac:spMk id="10" creationId="{828E22F5-371D-E04F-AAB4-43054DDF88E2}"/>
          </ac:spMkLst>
        </pc:spChg>
        <pc:spChg chg="mod">
          <ac:chgData name="Sara Vermeulen" userId="21f3c513-0412-4c13-bd2c-1e62022b846b" providerId="ADAL" clId="{2857F825-66F7-BF48-9817-9B7C841A3F98}" dt="2022-01-14T12:29:35.432" v="80" actId="13926"/>
          <ac:spMkLst>
            <pc:docMk/>
            <pc:sldMk cId="1477614469" sldId="520"/>
            <ac:spMk id="11" creationId="{163FE91E-A425-B44A-AADF-64ED12D6024F}"/>
          </ac:spMkLst>
        </pc:spChg>
      </pc:sldChg>
      <pc:sldChg chg="modSp mod modCm">
        <pc:chgData name="Sara Vermeulen" userId="21f3c513-0412-4c13-bd2c-1e62022b846b" providerId="ADAL" clId="{2857F825-66F7-BF48-9817-9B7C841A3F98}" dt="2022-01-14T12:48:28.151" v="399" actId="20577"/>
        <pc:sldMkLst>
          <pc:docMk/>
          <pc:sldMk cId="1600651769" sldId="555"/>
        </pc:sldMkLst>
        <pc:spChg chg="mod">
          <ac:chgData name="Sara Vermeulen" userId="21f3c513-0412-4c13-bd2c-1e62022b846b" providerId="ADAL" clId="{2857F825-66F7-BF48-9817-9B7C841A3F98}" dt="2022-01-14T12:48:28.151" v="399" actId="20577"/>
          <ac:spMkLst>
            <pc:docMk/>
            <pc:sldMk cId="1600651769" sldId="555"/>
            <ac:spMk id="3" creationId="{44338633-D5A6-114D-AF09-4D711D0BA431}"/>
          </ac:spMkLst>
        </pc:spChg>
      </pc:sldChg>
      <pc:sldChg chg="addSp delSp modSp mod">
        <pc:chgData name="Sara Vermeulen" userId="21f3c513-0412-4c13-bd2c-1e62022b846b" providerId="ADAL" clId="{2857F825-66F7-BF48-9817-9B7C841A3F98}" dt="2022-01-14T12:48:22.084" v="398" actId="27636"/>
        <pc:sldMkLst>
          <pc:docMk/>
          <pc:sldMk cId="226034827" sldId="564"/>
        </pc:sldMkLst>
        <pc:spChg chg="mod">
          <ac:chgData name="Sara Vermeulen" userId="21f3c513-0412-4c13-bd2c-1e62022b846b" providerId="ADAL" clId="{2857F825-66F7-BF48-9817-9B7C841A3F98}" dt="2022-01-14T12:48:22.084" v="398" actId="27636"/>
          <ac:spMkLst>
            <pc:docMk/>
            <pc:sldMk cId="226034827" sldId="564"/>
            <ac:spMk id="3" creationId="{44338633-D5A6-114D-AF09-4D711D0BA431}"/>
          </ac:spMkLst>
        </pc:spChg>
        <pc:spChg chg="add del">
          <ac:chgData name="Sara Vermeulen" userId="21f3c513-0412-4c13-bd2c-1e62022b846b" providerId="ADAL" clId="{2857F825-66F7-BF48-9817-9B7C841A3F98}" dt="2022-01-14T12:47:00.965" v="255"/>
          <ac:spMkLst>
            <pc:docMk/>
            <pc:sldMk cId="226034827" sldId="564"/>
            <ac:spMk id="5" creationId="{80FAA8DE-E7DD-E44E-A080-4611B73986D1}"/>
          </ac:spMkLst>
        </pc:spChg>
        <pc:spChg chg="add del">
          <ac:chgData name="Sara Vermeulen" userId="21f3c513-0412-4c13-bd2c-1e62022b846b" providerId="ADAL" clId="{2857F825-66F7-BF48-9817-9B7C841A3F98}" dt="2022-01-14T12:47:03.713" v="257"/>
          <ac:spMkLst>
            <pc:docMk/>
            <pc:sldMk cId="226034827" sldId="564"/>
            <ac:spMk id="6" creationId="{FDD9898D-4727-3B45-B94D-A9C44B7EACD3}"/>
          </ac:spMkLst>
        </pc:spChg>
        <pc:picChg chg="add del">
          <ac:chgData name="Sara Vermeulen" userId="21f3c513-0412-4c13-bd2c-1e62022b846b" providerId="ADAL" clId="{2857F825-66F7-BF48-9817-9B7C841A3F98}" dt="2022-01-14T12:47:00.965" v="255"/>
          <ac:picMkLst>
            <pc:docMk/>
            <pc:sldMk cId="226034827" sldId="564"/>
            <ac:picMk id="1026" creationId="{169B1161-9032-214A-BC62-F85FB20675AE}"/>
          </ac:picMkLst>
        </pc:picChg>
        <pc:picChg chg="add del">
          <ac:chgData name="Sara Vermeulen" userId="21f3c513-0412-4c13-bd2c-1e62022b846b" providerId="ADAL" clId="{2857F825-66F7-BF48-9817-9B7C841A3F98}" dt="2022-01-14T12:47:00.965" v="255"/>
          <ac:picMkLst>
            <pc:docMk/>
            <pc:sldMk cId="226034827" sldId="564"/>
            <ac:picMk id="1027" creationId="{209102B7-2049-4340-82FA-BAE9939B7A69}"/>
          </ac:picMkLst>
        </pc:picChg>
        <pc:picChg chg="add del">
          <ac:chgData name="Sara Vermeulen" userId="21f3c513-0412-4c13-bd2c-1e62022b846b" providerId="ADAL" clId="{2857F825-66F7-BF48-9817-9B7C841A3F98}" dt="2022-01-14T12:47:00.965" v="255"/>
          <ac:picMkLst>
            <pc:docMk/>
            <pc:sldMk cId="226034827" sldId="564"/>
            <ac:picMk id="1028" creationId="{D2A0EA84-E5FD-2940-BB5D-92F253960A5E}"/>
          </ac:picMkLst>
        </pc:picChg>
        <pc:picChg chg="add del">
          <ac:chgData name="Sara Vermeulen" userId="21f3c513-0412-4c13-bd2c-1e62022b846b" providerId="ADAL" clId="{2857F825-66F7-BF48-9817-9B7C841A3F98}" dt="2022-01-14T12:47:03.713" v="257"/>
          <ac:picMkLst>
            <pc:docMk/>
            <pc:sldMk cId="226034827" sldId="564"/>
            <ac:picMk id="1030" creationId="{E5D44958-06AB-C841-B78D-45E257D83114}"/>
          </ac:picMkLst>
        </pc:picChg>
        <pc:picChg chg="add del">
          <ac:chgData name="Sara Vermeulen" userId="21f3c513-0412-4c13-bd2c-1e62022b846b" providerId="ADAL" clId="{2857F825-66F7-BF48-9817-9B7C841A3F98}" dt="2022-01-14T12:47:03.713" v="257"/>
          <ac:picMkLst>
            <pc:docMk/>
            <pc:sldMk cId="226034827" sldId="564"/>
            <ac:picMk id="1031" creationId="{55253F56-2016-194A-8EE0-99CEA6C9D2EF}"/>
          </ac:picMkLst>
        </pc:picChg>
        <pc:picChg chg="add del">
          <ac:chgData name="Sara Vermeulen" userId="21f3c513-0412-4c13-bd2c-1e62022b846b" providerId="ADAL" clId="{2857F825-66F7-BF48-9817-9B7C841A3F98}" dt="2022-01-14T12:47:03.713" v="257"/>
          <ac:picMkLst>
            <pc:docMk/>
            <pc:sldMk cId="226034827" sldId="564"/>
            <ac:picMk id="1032" creationId="{B9684244-72A5-8D41-9F04-95BCE445F0CD}"/>
          </ac:picMkLst>
        </pc:picChg>
      </pc:sldChg>
      <pc:sldChg chg="modSp add mod">
        <pc:chgData name="Sara Vermeulen" userId="21f3c513-0412-4c13-bd2c-1e62022b846b" providerId="ADAL" clId="{2857F825-66F7-BF48-9817-9B7C841A3F98}" dt="2022-01-14T12:44:57.153" v="247" actId="20577"/>
        <pc:sldMkLst>
          <pc:docMk/>
          <pc:sldMk cId="2622314188" sldId="565"/>
        </pc:sldMkLst>
        <pc:spChg chg="mod">
          <ac:chgData name="Sara Vermeulen" userId="21f3c513-0412-4c13-bd2c-1e62022b846b" providerId="ADAL" clId="{2857F825-66F7-BF48-9817-9B7C841A3F98}" dt="2022-01-14T12:43:00.780" v="204" actId="20577"/>
          <ac:spMkLst>
            <pc:docMk/>
            <pc:sldMk cId="2622314188" sldId="565"/>
            <ac:spMk id="8" creationId="{2CA3E264-ADBC-1E4F-9473-4FF65F12F205}"/>
          </ac:spMkLst>
        </pc:spChg>
        <pc:spChg chg="mod">
          <ac:chgData name="Sara Vermeulen" userId="21f3c513-0412-4c13-bd2c-1e62022b846b" providerId="ADAL" clId="{2857F825-66F7-BF48-9817-9B7C841A3F98}" dt="2022-01-14T12:44:57.153" v="247" actId="20577"/>
          <ac:spMkLst>
            <pc:docMk/>
            <pc:sldMk cId="2622314188" sldId="565"/>
            <ac:spMk id="10" creationId="{828E22F5-371D-E04F-AAB4-43054DDF88E2}"/>
          </ac:spMkLst>
        </pc:spChg>
      </pc:sldChg>
    </pc:docChg>
  </pc:docChgLst>
</pc:chgInfo>
</file>

<file path=ppt/comments/modernComment_22B_5F6801F9.xml><?xml version="1.0" encoding="utf-8"?>
<p188:cmLst xmlns:a="http://schemas.openxmlformats.org/drawingml/2006/main" xmlns:r="http://schemas.openxmlformats.org/officeDocument/2006/relationships" xmlns:p188="http://schemas.microsoft.com/office/powerpoint/2018/8/main">
  <p188:cm id="{93D60DCD-C6C5-4AB8-B6F1-69458807766B}" authorId="{0785E001-E17F-6D1B-F132-F40A4B96E384}" created="2022-01-27T10:25:19.047">
    <pc:sldMkLst xmlns:pc="http://schemas.microsoft.com/office/powerpoint/2013/main/command">
      <pc:docMk/>
      <pc:sldMk cId="1600651769" sldId="555"/>
    </pc:sldMkLst>
    <p188:txBody>
      <a:bodyPr/>
      <a:lstStyle/>
      <a:p>
        <a:r>
          <a:rPr lang="en-US"/>
          <a:t>We expect students to start the hackathon competition right after the completion of module 7. Can we may add the instructions of the completion. We already have slides ready if you agree we can them after module 7.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B43CD-ECA0-4C73-A4CE-6A48057A165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240285E-5F58-4A67-859C-5F6B57435B49}">
      <dgm:prSet custT="1"/>
      <dgm:spPr>
        <a:solidFill>
          <a:schemeClr val="accent3"/>
        </a:solidFill>
      </dgm:spPr>
      <dgm:t>
        <a:bodyPr/>
        <a:lstStyle/>
        <a:p>
          <a:r>
            <a:rPr lang="en-US" sz="1600" dirty="0"/>
            <a:t>Apply the computational concepts of conditionals, operators, and data. </a:t>
          </a:r>
        </a:p>
      </dgm:t>
    </dgm:pt>
    <dgm:pt modelId="{941F5947-A1E0-42FE-9997-E1C376BAAD9A}" type="parTrans" cxnId="{8400ED52-F6AD-4216-8339-F35BF813DDBC}">
      <dgm:prSet/>
      <dgm:spPr/>
      <dgm:t>
        <a:bodyPr/>
        <a:lstStyle/>
        <a:p>
          <a:endParaRPr lang="en-US"/>
        </a:p>
      </dgm:t>
    </dgm:pt>
    <dgm:pt modelId="{F6B87560-9CB7-4BCC-9A9A-4310EFF063D1}" type="sibTrans" cxnId="{8400ED52-F6AD-4216-8339-F35BF813DDBC}">
      <dgm:prSet/>
      <dgm:spPr/>
      <dgm:t>
        <a:bodyPr/>
        <a:lstStyle/>
        <a:p>
          <a:endParaRPr lang="en-US"/>
        </a:p>
      </dgm:t>
    </dgm:pt>
    <dgm:pt modelId="{00ABC9FB-E039-40FE-8D2E-E2F01693A88C}">
      <dgm:prSet custT="1"/>
      <dgm:spPr>
        <a:solidFill>
          <a:schemeClr val="accent3"/>
        </a:solidFill>
      </dgm:spPr>
      <dgm:t>
        <a:bodyPr/>
        <a:lstStyle/>
        <a:p>
          <a:r>
            <a:rPr lang="en-US" sz="1600" dirty="0"/>
            <a:t>Apply the computational practices of iterating, testing, debugging, and reusing, abstracting, and modularizing by building game projects. </a:t>
          </a:r>
        </a:p>
      </dgm:t>
    </dgm:pt>
    <dgm:pt modelId="{13A62884-51F2-4D27-A146-F1104191D2E6}" type="parTrans" cxnId="{793A01B8-D3D1-4924-87A7-94246D5C2DD9}">
      <dgm:prSet/>
      <dgm:spPr/>
      <dgm:t>
        <a:bodyPr/>
        <a:lstStyle/>
        <a:p>
          <a:endParaRPr lang="en-US"/>
        </a:p>
      </dgm:t>
    </dgm:pt>
    <dgm:pt modelId="{530207FC-CAF7-4DE0-9097-CEB2C6974CAE}" type="sibTrans" cxnId="{793A01B8-D3D1-4924-87A7-94246D5C2DD9}">
      <dgm:prSet/>
      <dgm:spPr/>
      <dgm:t>
        <a:bodyPr/>
        <a:lstStyle/>
        <a:p>
          <a:endParaRPr lang="en-US"/>
        </a:p>
      </dgm:t>
    </dgm:pt>
    <dgm:pt modelId="{0960B76C-981C-4629-A6F8-C4ECA8F4A232}">
      <dgm:prSet custT="1"/>
      <dgm:spPr>
        <a:solidFill>
          <a:schemeClr val="accent3"/>
        </a:solidFill>
      </dgm:spPr>
      <dgm:t>
        <a:bodyPr/>
        <a:lstStyle/>
        <a:p>
          <a:r>
            <a:rPr lang="en-US" sz="1600" dirty="0"/>
            <a:t>Identify and use common game mechanics. </a:t>
          </a:r>
        </a:p>
      </dgm:t>
    </dgm:pt>
    <dgm:pt modelId="{9AE5D32B-0F36-458A-BAEA-38A69A014EEA}" type="parTrans" cxnId="{D4A8372C-6A3E-4C32-8BA5-92C304EF4AE2}">
      <dgm:prSet/>
      <dgm:spPr/>
      <dgm:t>
        <a:bodyPr/>
        <a:lstStyle/>
        <a:p>
          <a:endParaRPr lang="en-US"/>
        </a:p>
      </dgm:t>
    </dgm:pt>
    <dgm:pt modelId="{D7D82A13-D526-4EC8-A33F-F884ACC0DA55}" type="sibTrans" cxnId="{D4A8372C-6A3E-4C32-8BA5-92C304EF4AE2}">
      <dgm:prSet/>
      <dgm:spPr/>
      <dgm:t>
        <a:bodyPr/>
        <a:lstStyle/>
        <a:p>
          <a:endParaRPr lang="en-US"/>
        </a:p>
      </dgm:t>
    </dgm:pt>
    <dgm:pt modelId="{1EAB2FE4-5D78-144F-BB64-0BA2B50C300F}" type="pres">
      <dgm:prSet presAssocID="{9DAB43CD-ECA0-4C73-A4CE-6A48057A165E}" presName="diagram" presStyleCnt="0">
        <dgm:presLayoutVars>
          <dgm:dir/>
          <dgm:resizeHandles val="exact"/>
        </dgm:presLayoutVars>
      </dgm:prSet>
      <dgm:spPr/>
    </dgm:pt>
    <dgm:pt modelId="{3959DDB3-DDD8-7543-9549-7538246CE13B}" type="pres">
      <dgm:prSet presAssocID="{2240285E-5F58-4A67-859C-5F6B57435B49}" presName="node" presStyleLbl="node1" presStyleIdx="0" presStyleCnt="3">
        <dgm:presLayoutVars>
          <dgm:bulletEnabled val="1"/>
        </dgm:presLayoutVars>
      </dgm:prSet>
      <dgm:spPr/>
    </dgm:pt>
    <dgm:pt modelId="{95B3E26C-36AE-C34A-BC4D-DF4DD917505A}" type="pres">
      <dgm:prSet presAssocID="{F6B87560-9CB7-4BCC-9A9A-4310EFF063D1}" presName="sibTrans" presStyleCnt="0"/>
      <dgm:spPr/>
    </dgm:pt>
    <dgm:pt modelId="{7C2C7F7A-E226-044D-BA0D-F6D82C6BBF1E}" type="pres">
      <dgm:prSet presAssocID="{00ABC9FB-E039-40FE-8D2E-E2F01693A88C}" presName="node" presStyleLbl="node1" presStyleIdx="1" presStyleCnt="3">
        <dgm:presLayoutVars>
          <dgm:bulletEnabled val="1"/>
        </dgm:presLayoutVars>
      </dgm:prSet>
      <dgm:spPr/>
    </dgm:pt>
    <dgm:pt modelId="{BD0ABA37-0FC5-B245-866B-3AD6FBC1F92E}" type="pres">
      <dgm:prSet presAssocID="{530207FC-CAF7-4DE0-9097-CEB2C6974CAE}" presName="sibTrans" presStyleCnt="0"/>
      <dgm:spPr/>
    </dgm:pt>
    <dgm:pt modelId="{5B58B9C1-F19E-DD43-BB42-A0F06B260615}" type="pres">
      <dgm:prSet presAssocID="{0960B76C-981C-4629-A6F8-C4ECA8F4A232}" presName="node" presStyleLbl="node1" presStyleIdx="2" presStyleCnt="3">
        <dgm:presLayoutVars>
          <dgm:bulletEnabled val="1"/>
        </dgm:presLayoutVars>
      </dgm:prSet>
      <dgm:spPr/>
    </dgm:pt>
  </dgm:ptLst>
  <dgm:cxnLst>
    <dgm:cxn modelId="{781CA908-90FB-A34A-BB56-7DF17065296D}" type="presOf" srcId="{00ABC9FB-E039-40FE-8D2E-E2F01693A88C}" destId="{7C2C7F7A-E226-044D-BA0D-F6D82C6BBF1E}" srcOrd="0" destOrd="0" presId="urn:microsoft.com/office/officeart/2005/8/layout/default"/>
    <dgm:cxn modelId="{D4A8372C-6A3E-4C32-8BA5-92C304EF4AE2}" srcId="{9DAB43CD-ECA0-4C73-A4CE-6A48057A165E}" destId="{0960B76C-981C-4629-A6F8-C4ECA8F4A232}" srcOrd="2" destOrd="0" parTransId="{9AE5D32B-0F36-458A-BAEA-38A69A014EEA}" sibTransId="{D7D82A13-D526-4EC8-A33F-F884ACC0DA55}"/>
    <dgm:cxn modelId="{87B6B464-C4A5-4647-A0AB-F493B0B47977}" type="presOf" srcId="{2240285E-5F58-4A67-859C-5F6B57435B49}" destId="{3959DDB3-DDD8-7543-9549-7538246CE13B}" srcOrd="0" destOrd="0" presId="urn:microsoft.com/office/officeart/2005/8/layout/default"/>
    <dgm:cxn modelId="{8400ED52-F6AD-4216-8339-F35BF813DDBC}" srcId="{9DAB43CD-ECA0-4C73-A4CE-6A48057A165E}" destId="{2240285E-5F58-4A67-859C-5F6B57435B49}" srcOrd="0" destOrd="0" parTransId="{941F5947-A1E0-42FE-9997-E1C376BAAD9A}" sibTransId="{F6B87560-9CB7-4BCC-9A9A-4310EFF063D1}"/>
    <dgm:cxn modelId="{793A01B8-D3D1-4924-87A7-94246D5C2DD9}" srcId="{9DAB43CD-ECA0-4C73-A4CE-6A48057A165E}" destId="{00ABC9FB-E039-40FE-8D2E-E2F01693A88C}" srcOrd="1" destOrd="0" parTransId="{13A62884-51F2-4D27-A146-F1104191D2E6}" sibTransId="{530207FC-CAF7-4DE0-9097-CEB2C6974CAE}"/>
    <dgm:cxn modelId="{6E4066BC-6531-EC4D-B079-0106C051DC00}" type="presOf" srcId="{9DAB43CD-ECA0-4C73-A4CE-6A48057A165E}" destId="{1EAB2FE4-5D78-144F-BB64-0BA2B50C300F}" srcOrd="0" destOrd="0" presId="urn:microsoft.com/office/officeart/2005/8/layout/default"/>
    <dgm:cxn modelId="{35E077C1-BE5D-A146-94B0-97C0E622877A}" type="presOf" srcId="{0960B76C-981C-4629-A6F8-C4ECA8F4A232}" destId="{5B58B9C1-F19E-DD43-BB42-A0F06B260615}" srcOrd="0" destOrd="0" presId="urn:microsoft.com/office/officeart/2005/8/layout/default"/>
    <dgm:cxn modelId="{C12CCECD-2065-7343-9E8B-6935B7632B10}" type="presParOf" srcId="{1EAB2FE4-5D78-144F-BB64-0BA2B50C300F}" destId="{3959DDB3-DDD8-7543-9549-7538246CE13B}" srcOrd="0" destOrd="0" presId="urn:microsoft.com/office/officeart/2005/8/layout/default"/>
    <dgm:cxn modelId="{008C4EE7-78F7-D749-B00D-4DFA3796A21B}" type="presParOf" srcId="{1EAB2FE4-5D78-144F-BB64-0BA2B50C300F}" destId="{95B3E26C-36AE-C34A-BC4D-DF4DD917505A}" srcOrd="1" destOrd="0" presId="urn:microsoft.com/office/officeart/2005/8/layout/default"/>
    <dgm:cxn modelId="{22461DCB-486E-8843-8E57-92438708BDD2}" type="presParOf" srcId="{1EAB2FE4-5D78-144F-BB64-0BA2B50C300F}" destId="{7C2C7F7A-E226-044D-BA0D-F6D82C6BBF1E}" srcOrd="2" destOrd="0" presId="urn:microsoft.com/office/officeart/2005/8/layout/default"/>
    <dgm:cxn modelId="{B9CF305B-5C7D-9D4D-94AB-685BD005612F}" type="presParOf" srcId="{1EAB2FE4-5D78-144F-BB64-0BA2B50C300F}" destId="{BD0ABA37-0FC5-B245-866B-3AD6FBC1F92E}" srcOrd="3" destOrd="0" presId="urn:microsoft.com/office/officeart/2005/8/layout/default"/>
    <dgm:cxn modelId="{54B42A61-14AD-3944-B85C-42EFB3F9CEAF}" type="presParOf" srcId="{1EAB2FE4-5D78-144F-BB64-0BA2B50C300F}" destId="{5B58B9C1-F19E-DD43-BB42-A0F06B260615}"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9DDB3-DDD8-7543-9549-7538246CE13B}">
      <dsp:nvSpPr>
        <dsp:cNvPr id="0" name=""/>
        <dsp:cNvSpPr/>
      </dsp:nvSpPr>
      <dsp:spPr>
        <a:xfrm>
          <a:off x="618" y="663216"/>
          <a:ext cx="2410309" cy="144618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Apply the computational concepts of conditionals, operators, and data. </a:t>
          </a:r>
        </a:p>
      </dsp:txBody>
      <dsp:txXfrm>
        <a:off x="618" y="663216"/>
        <a:ext cx="2410309" cy="1446185"/>
      </dsp:txXfrm>
    </dsp:sp>
    <dsp:sp modelId="{7C2C7F7A-E226-044D-BA0D-F6D82C6BBF1E}">
      <dsp:nvSpPr>
        <dsp:cNvPr id="0" name=""/>
        <dsp:cNvSpPr/>
      </dsp:nvSpPr>
      <dsp:spPr>
        <a:xfrm>
          <a:off x="2651958" y="663216"/>
          <a:ext cx="2410309" cy="144618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Apply the computational practices of iterating, testing, debugging, and reusing, abstracting, and modularizing by building game projects. </a:t>
          </a:r>
        </a:p>
      </dsp:txBody>
      <dsp:txXfrm>
        <a:off x="2651958" y="663216"/>
        <a:ext cx="2410309" cy="1446185"/>
      </dsp:txXfrm>
    </dsp:sp>
    <dsp:sp modelId="{5B58B9C1-F19E-DD43-BB42-A0F06B260615}">
      <dsp:nvSpPr>
        <dsp:cNvPr id="0" name=""/>
        <dsp:cNvSpPr/>
      </dsp:nvSpPr>
      <dsp:spPr>
        <a:xfrm>
          <a:off x="1326288" y="2350433"/>
          <a:ext cx="2410309" cy="1446185"/>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Identify and use common game mechanics. </a:t>
          </a:r>
        </a:p>
      </dsp:txBody>
      <dsp:txXfrm>
        <a:off x="1326288" y="2350433"/>
        <a:ext cx="2410309" cy="14461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DDD56-E998-794B-A313-3C3952C5CF68}" type="datetimeFigureOut">
              <a:rPr lang="en-RW" smtClean="0"/>
              <a:t>01/27/2022</a:t>
            </a:fld>
            <a:endParaRPr lang="en-R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BB25B-71E3-D649-9B76-BBA66E4D7D43}" type="slidenum">
              <a:rPr lang="en-RW" smtClean="0"/>
              <a:t>‹#›</a:t>
            </a:fld>
            <a:endParaRPr lang="en-RW"/>
          </a:p>
        </p:txBody>
      </p:sp>
    </p:spTree>
    <p:extLst>
      <p:ext uri="{BB962C8B-B14F-4D97-AF65-F5344CB8AC3E}">
        <p14:creationId xmlns:p14="http://schemas.microsoft.com/office/powerpoint/2010/main" val="964229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CA9D3B-F2A3-494D-BF27-A3FABBEEB864}" type="slidenum">
              <a:rPr lang="en-US" smtClean="0"/>
              <a:t>1</a:t>
            </a:fld>
            <a:endParaRPr lang="en-US"/>
          </a:p>
        </p:txBody>
      </p:sp>
    </p:spTree>
    <p:extLst>
      <p:ext uri="{BB962C8B-B14F-4D97-AF65-F5344CB8AC3E}">
        <p14:creationId xmlns:p14="http://schemas.microsoft.com/office/powerpoint/2010/main" val="3461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19</a:t>
            </a:fld>
            <a:endParaRPr lang="en-RW"/>
          </a:p>
        </p:txBody>
      </p:sp>
    </p:spTree>
    <p:extLst>
      <p:ext uri="{BB962C8B-B14F-4D97-AF65-F5344CB8AC3E}">
        <p14:creationId xmlns:p14="http://schemas.microsoft.com/office/powerpoint/2010/main" val="158814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20</a:t>
            </a:fld>
            <a:endParaRPr lang="en-RW"/>
          </a:p>
        </p:txBody>
      </p:sp>
    </p:spTree>
    <p:extLst>
      <p:ext uri="{BB962C8B-B14F-4D97-AF65-F5344CB8AC3E}">
        <p14:creationId xmlns:p14="http://schemas.microsoft.com/office/powerpoint/2010/main" val="401854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RW" dirty="0"/>
              <a:t>Make sure that they complete all the guided practices.  </a:t>
            </a:r>
          </a:p>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22</a:t>
            </a:fld>
            <a:endParaRPr lang="en-US"/>
          </a:p>
        </p:txBody>
      </p:sp>
    </p:spTree>
    <p:extLst>
      <p:ext uri="{BB962C8B-B14F-4D97-AF65-F5344CB8AC3E}">
        <p14:creationId xmlns:p14="http://schemas.microsoft.com/office/powerpoint/2010/main" val="2207787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RW" dirty="0"/>
              <a:t>Make sure that they complete all the guided practices.  </a:t>
            </a:r>
          </a:p>
          <a:p>
            <a:endParaRPr lang="en-US" dirty="0"/>
          </a:p>
        </p:txBody>
      </p:sp>
      <p:sp>
        <p:nvSpPr>
          <p:cNvPr id="4" name="Slide Number Placeholder 3"/>
          <p:cNvSpPr>
            <a:spLocks noGrp="1"/>
          </p:cNvSpPr>
          <p:nvPr>
            <p:ph type="sldNum" sz="quarter" idx="5"/>
          </p:nvPr>
        </p:nvSpPr>
        <p:spPr/>
        <p:txBody>
          <a:bodyPr/>
          <a:lstStyle/>
          <a:p>
            <a:fld id="{A0CA9D3B-F2A3-494D-BF27-A3FABBEEB864}" type="slidenum">
              <a:rPr lang="en-US" smtClean="0"/>
              <a:t>23</a:t>
            </a:fld>
            <a:endParaRPr lang="en-US"/>
          </a:p>
        </p:txBody>
      </p:sp>
    </p:spTree>
    <p:extLst>
      <p:ext uri="{BB962C8B-B14F-4D97-AF65-F5344CB8AC3E}">
        <p14:creationId xmlns:p14="http://schemas.microsoft.com/office/powerpoint/2010/main" val="91859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this module, you will learn about designing games in Scratch. You will learn how to create variables and Lists of data to store information and characteristics of sprites. These are key skills that you need in the creation of games. Lastly, you will learn how to use sensing blocks to detect a certain movement or event to trigger an action. </a:t>
            </a:r>
            <a:endParaRPr lang="en-GB"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3</a:t>
            </a:fld>
            <a:endParaRPr lang="en-RW"/>
          </a:p>
        </p:txBody>
      </p:sp>
    </p:spTree>
    <p:extLst>
      <p:ext uri="{BB962C8B-B14F-4D97-AF65-F5344CB8AC3E}">
        <p14:creationId xmlns:p14="http://schemas.microsoft.com/office/powerpoint/2010/main" val="99619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Design Process is an approach for breaking down a large project into manageable sections. The process defines each step to tackle each project and remind us to sketch all our ideas throughout the process. This process is used to design and develop a game in Scratch. We need to break the project into small parts to get a better understanding of each section and ease the implementation process. In the process of designing the game, there are 4 things we need to ask ourselves.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342900" indent="-342900">
              <a:buFont typeface="Arial" panose="020B0604020202020204" pitchFamily="34" charset="0"/>
              <a:buChar char="•"/>
            </a:pPr>
            <a:r>
              <a:rPr lang="en-GB" sz="1200" dirty="0">
                <a:effectLst/>
                <a:latin typeface="Calibri" panose="020F0502020204030204" pitchFamily="34" charset="0"/>
              </a:rPr>
              <a:t>What is the objective of the game? </a:t>
            </a:r>
          </a:p>
          <a:p>
            <a:pPr marL="342900" indent="-342900">
              <a:buFont typeface="Arial" panose="020B0604020202020204" pitchFamily="34" charset="0"/>
              <a:buChar char="•"/>
            </a:pPr>
            <a:r>
              <a:rPr lang="en-GB" sz="1200" dirty="0">
                <a:effectLst/>
                <a:latin typeface="Calibri" panose="020F0502020204030204" pitchFamily="34" charset="0"/>
              </a:rPr>
              <a:t>What is the operation process of the game? </a:t>
            </a:r>
          </a:p>
          <a:p>
            <a:pPr marL="342900" indent="-342900">
              <a:buFont typeface="Arial" panose="020B0604020202020204" pitchFamily="34" charset="0"/>
              <a:buChar char="•"/>
            </a:pPr>
            <a:r>
              <a:rPr lang="en-GB" sz="1200" dirty="0">
                <a:effectLst/>
                <a:latin typeface="Calibri" panose="020F0502020204030204" pitchFamily="34" charset="0"/>
              </a:rPr>
              <a:t>Do they need to move the mouse around?</a:t>
            </a:r>
          </a:p>
          <a:p>
            <a:pPr marL="342900" indent="-342900">
              <a:buFont typeface="Arial" panose="020B0604020202020204" pitchFamily="34" charset="0"/>
              <a:buChar char="•"/>
            </a:pPr>
            <a:r>
              <a:rPr lang="en-GB" sz="1200" dirty="0">
                <a:effectLst/>
                <a:latin typeface="Calibri" panose="020F0502020204030204" pitchFamily="34" charset="0"/>
              </a:rPr>
              <a:t>What are the challenges to overcome? </a:t>
            </a:r>
          </a:p>
          <a:p>
            <a:pPr marL="342900" indent="-342900">
              <a:buFont typeface="Arial" panose="020B0604020202020204" pitchFamily="34" charset="0"/>
              <a:buChar char="•"/>
            </a:pPr>
            <a:r>
              <a:rPr lang="en-GB" sz="1200" dirty="0">
                <a:effectLst/>
                <a:latin typeface="Calibri" panose="020F0502020204030204" pitchFamily="34" charset="0"/>
              </a:rPr>
              <a:t>Do they </a:t>
            </a:r>
            <a:r>
              <a:rPr lang="en-GB" sz="1200" dirty="0">
                <a:latin typeface="Calibri" panose="020F0502020204030204" pitchFamily="34" charset="0"/>
              </a:rPr>
              <a:t>need to </a:t>
            </a:r>
            <a:r>
              <a:rPr lang="en-GB" sz="1200" dirty="0">
                <a:effectLst/>
                <a:latin typeface="Calibri" panose="020F0502020204030204" pitchFamily="34" charset="0"/>
              </a:rPr>
              <a:t>run out of fuel, life meter, etc.) </a:t>
            </a:r>
          </a:p>
          <a:p>
            <a:pPr marL="342900" indent="-342900">
              <a:buFont typeface="Arial" panose="020B0604020202020204" pitchFamily="34" charset="0"/>
              <a:buChar char="•"/>
            </a:pPr>
            <a:r>
              <a:rPr lang="en-GB" sz="1200" dirty="0">
                <a:effectLst/>
                <a:latin typeface="Calibri" panose="020F0502020204030204" pitchFamily="34" charset="0"/>
              </a:rPr>
              <a:t>What to let the user know s/he won or lost?</a:t>
            </a:r>
          </a:p>
          <a:p>
            <a:pPr marL="342900" indent="-342900">
              <a:buFont typeface="Arial" panose="020B0604020202020204" pitchFamily="34" charset="0"/>
              <a:buChar char="•"/>
            </a:pPr>
            <a:r>
              <a:rPr lang="en-GB" sz="1200" dirty="0">
                <a:effectLst/>
                <a:latin typeface="Calibri" panose="020F0502020204030204" pitchFamily="34" charset="0"/>
              </a:rPr>
              <a:t>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RW"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8</a:t>
            </a:fld>
            <a:endParaRPr lang="en-RW"/>
          </a:p>
        </p:txBody>
      </p:sp>
    </p:spTree>
    <p:extLst>
      <p:ext uri="{BB962C8B-B14F-4D97-AF65-F5344CB8AC3E}">
        <p14:creationId xmlns:p14="http://schemas.microsoft.com/office/powerpoint/2010/main" val="3337726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Design Process is an approach for breaking down a large project into manageable sections. The process defines each step to tackle each project and reminds us to sketch all our ideas throughout the process. This process is used to design and develop a game in Scratch. We need to break the project into small parts to get a better understanding of each section and ease the implementation process. In the process of designing the game, there are 4 things we need to ask ourselves. </a:t>
            </a:r>
            <a:endParaRPr lang="en-GB" dirty="0">
              <a:effectLst/>
            </a:endParaRPr>
          </a:p>
          <a:p>
            <a:endParaRPr lang="en-RW"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10</a:t>
            </a:fld>
            <a:endParaRPr lang="en-RW"/>
          </a:p>
        </p:txBody>
      </p:sp>
    </p:spTree>
    <p:extLst>
      <p:ext uri="{BB962C8B-B14F-4D97-AF65-F5344CB8AC3E}">
        <p14:creationId xmlns:p14="http://schemas.microsoft.com/office/powerpoint/2010/main" val="2339851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Design Process is an approach for breaking down a large project into manageable sections. The process defines each step to tackle each project and reminds us to sketch all our ideas throughout the process. This process is used to design and develop a game in Scratch. We need to break the project into small parts to get a better understanding of each section and ease the implementation process. In the process of designing the game, there are 4 things we need to ask ourselves. </a:t>
            </a:r>
            <a:endParaRPr lang="en-GB" dirty="0">
              <a:effectLst/>
            </a:endParaRPr>
          </a:p>
          <a:p>
            <a:endParaRPr lang="en-RW"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11</a:t>
            </a:fld>
            <a:endParaRPr lang="en-RW"/>
          </a:p>
        </p:txBody>
      </p:sp>
    </p:spTree>
    <p:extLst>
      <p:ext uri="{BB962C8B-B14F-4D97-AF65-F5344CB8AC3E}">
        <p14:creationId xmlns:p14="http://schemas.microsoft.com/office/powerpoint/2010/main" val="125269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game designing, the process is the same as the design process with a focus on games. </a:t>
            </a:r>
            <a:endParaRPr lang="en-GB"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12</a:t>
            </a:fld>
            <a:endParaRPr lang="en-RW"/>
          </a:p>
        </p:txBody>
      </p:sp>
    </p:spTree>
    <p:extLst>
      <p:ext uri="{BB962C8B-B14F-4D97-AF65-F5344CB8AC3E}">
        <p14:creationId xmlns:p14="http://schemas.microsoft.com/office/powerpoint/2010/main" val="4113698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game designing, the process is the same as the design process with a focus on games. </a:t>
            </a:r>
            <a:endParaRPr lang="en-GB" dirty="0"/>
          </a:p>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13</a:t>
            </a:fld>
            <a:endParaRPr lang="en-RW"/>
          </a:p>
        </p:txBody>
      </p:sp>
    </p:spTree>
    <p:extLst>
      <p:ext uri="{BB962C8B-B14F-4D97-AF65-F5344CB8AC3E}">
        <p14:creationId xmlns:p14="http://schemas.microsoft.com/office/powerpoint/2010/main" val="4091725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17</a:t>
            </a:fld>
            <a:endParaRPr lang="en-RW"/>
          </a:p>
        </p:txBody>
      </p:sp>
    </p:spTree>
    <p:extLst>
      <p:ext uri="{BB962C8B-B14F-4D97-AF65-F5344CB8AC3E}">
        <p14:creationId xmlns:p14="http://schemas.microsoft.com/office/powerpoint/2010/main" val="9839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RW" dirty="0"/>
          </a:p>
        </p:txBody>
      </p:sp>
      <p:sp>
        <p:nvSpPr>
          <p:cNvPr id="4" name="Slide Number Placeholder 3"/>
          <p:cNvSpPr>
            <a:spLocks noGrp="1"/>
          </p:cNvSpPr>
          <p:nvPr>
            <p:ph type="sldNum" sz="quarter" idx="5"/>
          </p:nvPr>
        </p:nvSpPr>
        <p:spPr/>
        <p:txBody>
          <a:bodyPr/>
          <a:lstStyle/>
          <a:p>
            <a:fld id="{FBBBB25B-71E3-D649-9B76-BBA66E4D7D43}" type="slidenum">
              <a:rPr lang="en-RW" smtClean="0"/>
              <a:t>18</a:t>
            </a:fld>
            <a:endParaRPr lang="en-RW"/>
          </a:p>
        </p:txBody>
      </p:sp>
    </p:spTree>
    <p:extLst>
      <p:ext uri="{BB962C8B-B14F-4D97-AF65-F5344CB8AC3E}">
        <p14:creationId xmlns:p14="http://schemas.microsoft.com/office/powerpoint/2010/main" val="942757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3402-5C51-AD4E-B834-FCC0337D57C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RW"/>
          </a:p>
        </p:txBody>
      </p:sp>
      <p:sp>
        <p:nvSpPr>
          <p:cNvPr id="3" name="Subtitle 2">
            <a:extLst>
              <a:ext uri="{FF2B5EF4-FFF2-40B4-BE49-F238E27FC236}">
                <a16:creationId xmlns:a16="http://schemas.microsoft.com/office/drawing/2014/main" id="{603E4DC6-7679-E647-8749-7202B48D8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RW"/>
          </a:p>
        </p:txBody>
      </p:sp>
      <p:sp>
        <p:nvSpPr>
          <p:cNvPr id="4" name="Date Placeholder 3">
            <a:extLst>
              <a:ext uri="{FF2B5EF4-FFF2-40B4-BE49-F238E27FC236}">
                <a16:creationId xmlns:a16="http://schemas.microsoft.com/office/drawing/2014/main" id="{A78691F4-0DA3-BE4D-909C-49EA8C2B742A}"/>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29BF54E0-99D1-C141-B28E-5D73DADCA14B}"/>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8CF25DBD-0196-FE4F-98E3-FF92F3B56F1F}"/>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21104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7E9B-8D74-8D42-9DAB-0BFA5FB6F9AD}"/>
              </a:ext>
            </a:extLst>
          </p:cNvPr>
          <p:cNvSpPr>
            <a:spLocks noGrp="1"/>
          </p:cNvSpPr>
          <p:nvPr>
            <p:ph type="title"/>
          </p:nvPr>
        </p:nvSpPr>
        <p:spPr/>
        <p:txBody>
          <a:bodyPr/>
          <a:lstStyle/>
          <a:p>
            <a:r>
              <a:rPr lang="en-GB"/>
              <a:t>Click to edit Master title style</a:t>
            </a:r>
            <a:endParaRPr lang="en-RW"/>
          </a:p>
        </p:txBody>
      </p:sp>
      <p:sp>
        <p:nvSpPr>
          <p:cNvPr id="3" name="Vertical Text Placeholder 2">
            <a:extLst>
              <a:ext uri="{FF2B5EF4-FFF2-40B4-BE49-F238E27FC236}">
                <a16:creationId xmlns:a16="http://schemas.microsoft.com/office/drawing/2014/main" id="{E7E95952-C563-6B41-A145-2BDE7FB077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B5D4CEB6-CAC2-234C-AA71-5F7274653249}"/>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F706CCF3-EEC6-5048-ABF4-917895611468}"/>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77E3EFE9-2D42-E74F-8D87-BA68742EBE88}"/>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53404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DE9E8A-00E2-E248-880B-B0AE5E764E6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RW"/>
          </a:p>
        </p:txBody>
      </p:sp>
      <p:sp>
        <p:nvSpPr>
          <p:cNvPr id="3" name="Vertical Text Placeholder 2">
            <a:extLst>
              <a:ext uri="{FF2B5EF4-FFF2-40B4-BE49-F238E27FC236}">
                <a16:creationId xmlns:a16="http://schemas.microsoft.com/office/drawing/2014/main" id="{85461D58-F566-4645-9FEE-B796973F012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A7FA28A4-E987-E04E-AD11-85ED7352AAB5}"/>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AD6DB852-611E-3742-A73C-F7AC86DB80CE}"/>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685F8ED-CE01-7743-9CDE-6A960776398C}"/>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548385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7" name="Rectangle 6"/>
          <p:cNvSpPr/>
          <p:nvPr/>
        </p:nvSpPr>
        <p:spPr>
          <a:xfrm>
            <a:off x="-49082" y="-123728"/>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1989056" y="213817"/>
            <a:ext cx="7260453" cy="642735"/>
          </a:xfrm>
        </p:spPr>
        <p:txBody>
          <a:bodyPr anchor="ctr" anchorCtr="0">
            <a:noAutofit/>
          </a:bodyPr>
          <a:lstStyle>
            <a:lvl1pPr marL="0" indent="0" algn="l">
              <a:buNone/>
              <a:defRPr sz="36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8" y="1404475"/>
            <a:ext cx="11324248" cy="43458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tle 1">
            <a:extLst>
              <a:ext uri="{FF2B5EF4-FFF2-40B4-BE49-F238E27FC236}">
                <a16:creationId xmlns:a16="http://schemas.microsoft.com/office/drawing/2014/main" id="{EBB5DA8D-40B6-4386-8958-AD4C9568BDB4}"/>
              </a:ext>
            </a:extLst>
          </p:cNvPr>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Tree>
    <p:extLst>
      <p:ext uri="{BB962C8B-B14F-4D97-AF65-F5344CB8AC3E}">
        <p14:creationId xmlns:p14="http://schemas.microsoft.com/office/powerpoint/2010/main" val="290206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10" name="Rectangle 9"/>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1" name="Picture 10"/>
          <p:cNvPicPr>
            <a:picLocks noChangeAspect="1"/>
          </p:cNvPicPr>
          <p:nvPr userDrawn="1"/>
        </p:nvPicPr>
        <p:blipFill>
          <a:blip r:embed="rId2"/>
          <a:stretch>
            <a:fillRect/>
          </a:stretch>
        </p:blipFill>
        <p:spPr>
          <a:xfrm>
            <a:off x="9472377" y="135585"/>
            <a:ext cx="2404185" cy="804457"/>
          </a:xfrm>
          <a:prstGeom prst="rect">
            <a:avLst/>
          </a:prstGeom>
        </p:spPr>
      </p:pic>
      <p:sp>
        <p:nvSpPr>
          <p:cNvPr id="12" name="Subtitle 2"/>
          <p:cNvSpPr>
            <a:spLocks noGrp="1"/>
          </p:cNvSpPr>
          <p:nvPr>
            <p:ph type="subTitle" idx="13" hasCustomPrompt="1"/>
          </p:nvPr>
        </p:nvSpPr>
        <p:spPr>
          <a:xfrm>
            <a:off x="2018821" y="213817"/>
            <a:ext cx="7230687" cy="642735"/>
          </a:xfrm>
        </p:spPr>
        <p:txBody>
          <a:bodyPr anchor="ctr" anchorCtr="0">
            <a:noAutofit/>
          </a:bodyPr>
          <a:lstStyle>
            <a:lvl1pPr marL="0" indent="0" algn="l">
              <a:buNone/>
              <a:defRPr sz="40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itle 1"/>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
        <p:nvSpPr>
          <p:cNvPr id="15" name="Text Placeholder 12"/>
          <p:cNvSpPr>
            <a:spLocks noGrp="1"/>
          </p:cNvSpPr>
          <p:nvPr>
            <p:ph type="body" sz="quarter" idx="14"/>
          </p:nvPr>
        </p:nvSpPr>
        <p:spPr>
          <a:xfrm>
            <a:off x="7675928" y="1413267"/>
            <a:ext cx="4905864" cy="3352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17" name="Picture Placeholder 16"/>
          <p:cNvSpPr>
            <a:spLocks noGrp="1"/>
          </p:cNvSpPr>
          <p:nvPr>
            <p:ph type="pic" sz="quarter" idx="15"/>
          </p:nvPr>
        </p:nvSpPr>
        <p:spPr>
          <a:xfrm>
            <a:off x="0" y="1069975"/>
            <a:ext cx="7526338" cy="5788025"/>
          </a:xfrm>
        </p:spPr>
        <p:txBody>
          <a:bodyPr/>
          <a:lstStyle/>
          <a:p>
            <a:r>
              <a:rPr lang="en-US"/>
              <a:t>Click icon to add picture</a:t>
            </a:r>
            <a:endParaRPr lang="nl-BE"/>
          </a:p>
        </p:txBody>
      </p:sp>
    </p:spTree>
    <p:extLst>
      <p:ext uri="{BB962C8B-B14F-4D97-AF65-F5344CB8AC3E}">
        <p14:creationId xmlns:p14="http://schemas.microsoft.com/office/powerpoint/2010/main" val="34556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out picture">
    <p:spTree>
      <p:nvGrpSpPr>
        <p:cNvPr id="1" name=""/>
        <p:cNvGrpSpPr/>
        <p:nvPr/>
      </p:nvGrpSpPr>
      <p:grpSpPr>
        <a:xfrm>
          <a:off x="0" y="0"/>
          <a:ext cx="0" cy="0"/>
          <a:chOff x="0" y="0"/>
          <a:chExt cx="0" cy="0"/>
        </a:xfrm>
      </p:grpSpPr>
      <p:sp>
        <p:nvSpPr>
          <p:cNvPr id="8" name="Rectangle 7"/>
          <p:cNvSpPr/>
          <p:nvPr userDrawn="1"/>
        </p:nvSpPr>
        <p:spPr>
          <a:xfrm>
            <a:off x="0" y="2006353"/>
            <a:ext cx="12214207" cy="4851648"/>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descr="Logo, company name&#10;&#10;Description automatically generated">
            <a:extLst>
              <a:ext uri="{FF2B5EF4-FFF2-40B4-BE49-F238E27FC236}">
                <a16:creationId xmlns:a16="http://schemas.microsoft.com/office/drawing/2014/main" id="{C7BFFAC5-63AA-4FF4-B6A9-E87BE950C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2891" y="324178"/>
            <a:ext cx="4209030" cy="1406968"/>
          </a:xfrm>
          <a:prstGeom prst="rect">
            <a:avLst/>
          </a:prstGeom>
        </p:spPr>
      </p:pic>
      <p:sp>
        <p:nvSpPr>
          <p:cNvPr id="13" name="Text Placeholder 2">
            <a:extLst>
              <a:ext uri="{FF2B5EF4-FFF2-40B4-BE49-F238E27FC236}">
                <a16:creationId xmlns:a16="http://schemas.microsoft.com/office/drawing/2014/main" id="{49C798B0-2310-44F8-8FB3-501E23F0A340}"/>
              </a:ext>
            </a:extLst>
          </p:cNvPr>
          <p:cNvSpPr>
            <a:spLocks noGrp="1"/>
          </p:cNvSpPr>
          <p:nvPr>
            <p:ph type="body" idx="10" hasCustomPrompt="1"/>
          </p:nvPr>
        </p:nvSpPr>
        <p:spPr>
          <a:xfrm>
            <a:off x="831850" y="4542348"/>
            <a:ext cx="10515600" cy="1603374"/>
          </a:xfrm>
        </p:spPr>
        <p:txBody>
          <a:bodyPr anchor="t">
            <a:normAutofit/>
          </a:bodyPr>
          <a:lstStyle>
            <a:lvl1pPr marL="0" indent="0" algn="ctr">
              <a:buNone/>
              <a:defRPr sz="4000" i="1">
                <a:solidFill>
                  <a:schemeClr val="bg1"/>
                </a:solidFill>
                <a:effectLst/>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165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1113" y="0"/>
            <a:ext cx="12214226" cy="5436703"/>
          </a:xfrm>
        </p:spPr>
        <p:txBody>
          <a:bodyPr/>
          <a:lstStyle>
            <a:lvl1pPr marL="0" indent="0">
              <a:buNone/>
              <a:defRPr baseline="0">
                <a:latin typeface="Myriad Pro" panose="020B0503030403020204" pitchFamily="34" charset="0"/>
              </a:defRPr>
            </a:lvl1pPr>
          </a:lstStyle>
          <a:p>
            <a:r>
              <a:rPr lang="en-US" dirty="0"/>
              <a:t>Click icon to add picture</a:t>
            </a:r>
            <a:endParaRPr lang="nl-BE" dirty="0"/>
          </a:p>
        </p:txBody>
      </p:sp>
      <p:sp>
        <p:nvSpPr>
          <p:cNvPr id="8" name="Rectangle 7"/>
          <p:cNvSpPr/>
          <p:nvPr userDrawn="1"/>
        </p:nvSpPr>
        <p:spPr>
          <a:xfrm>
            <a:off x="0" y="5436703"/>
            <a:ext cx="12214207" cy="1421297"/>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tle 1"/>
          <p:cNvSpPr>
            <a:spLocks noGrp="1"/>
          </p:cNvSpPr>
          <p:nvPr>
            <p:ph type="ctrTitle"/>
          </p:nvPr>
        </p:nvSpPr>
        <p:spPr>
          <a:xfrm>
            <a:off x="281353" y="6051302"/>
            <a:ext cx="11517193" cy="762001"/>
          </a:xfrm>
        </p:spPr>
        <p:txBody>
          <a:bodyPr anchor="t" anchorCtr="0">
            <a:normAutofit/>
          </a:bodyPr>
          <a:lstStyle>
            <a:lvl1pPr algn="r">
              <a:defRPr sz="4800" b="1">
                <a:solidFill>
                  <a:schemeClr val="bg1"/>
                </a:solidFill>
                <a:effectLst/>
                <a:latin typeface="Myriad Pro" panose="020B0503030403020204" pitchFamily="34" charset="0"/>
                <a:cs typeface="Arial" panose="020B0604020202020204" pitchFamily="34" charset="0"/>
              </a:defRPr>
            </a:lvl1pPr>
          </a:lstStyle>
          <a:p>
            <a:r>
              <a:rPr lang="en-US" dirty="0"/>
              <a:t>Click to edit Master title style</a:t>
            </a:r>
            <a:endParaRPr lang="nl-BE" dirty="0"/>
          </a:p>
        </p:txBody>
      </p:sp>
      <p:sp>
        <p:nvSpPr>
          <p:cNvPr id="10" name="Subtitle 2"/>
          <p:cNvSpPr>
            <a:spLocks noGrp="1"/>
          </p:cNvSpPr>
          <p:nvPr>
            <p:ph type="subTitle" idx="1"/>
          </p:nvPr>
        </p:nvSpPr>
        <p:spPr>
          <a:xfrm>
            <a:off x="2655544" y="5604836"/>
            <a:ext cx="9144000" cy="428624"/>
          </a:xfrm>
        </p:spPr>
        <p:txBody>
          <a:bodyPr>
            <a:noAutofit/>
          </a:bodyPr>
          <a:lstStyle>
            <a:lvl1pPr marL="0" indent="0" algn="r">
              <a:buNone/>
              <a:defRPr sz="3400" i="1">
                <a:solidFill>
                  <a:schemeClr val="bg1"/>
                </a:solidFill>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nl-BE" dirty="0"/>
          </a:p>
        </p:txBody>
      </p:sp>
    </p:spTree>
    <p:extLst>
      <p:ext uri="{BB962C8B-B14F-4D97-AF65-F5344CB8AC3E}">
        <p14:creationId xmlns:p14="http://schemas.microsoft.com/office/powerpoint/2010/main" val="41009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369264" y="213817"/>
            <a:ext cx="8597182" cy="642735"/>
          </a:xfrm>
        </p:spPr>
        <p:txBody>
          <a:bodyPr anchor="ctr" anchorCtr="0">
            <a:noAutofit/>
          </a:bodyPr>
          <a:lstStyle>
            <a:lvl1pPr marL="0" indent="0" algn="l">
              <a:buNone/>
              <a:defRPr sz="5000" b="0" i="1">
                <a:solidFill>
                  <a:schemeClr val="bg1"/>
                </a:solidFill>
                <a:effectLst>
                  <a:outerShdw blurRad="38100" dist="38100" dir="2700000" algn="tl">
                    <a:srgbClr val="000000">
                      <a:alpha val="43137"/>
                    </a:srgbClr>
                  </a:outerShdw>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7" y="1404475"/>
            <a:ext cx="11367015" cy="3352163"/>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15025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mple cont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pic>
        <p:nvPicPr>
          <p:cNvPr id="17" name="Picture 16" descr="Logo, company name&#10;&#10;Description automatically generated">
            <a:extLst>
              <a:ext uri="{FF2B5EF4-FFF2-40B4-BE49-F238E27FC236}">
                <a16:creationId xmlns:a16="http://schemas.microsoft.com/office/drawing/2014/main" id="{FE971542-A280-4A60-9D90-DB77A59E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
        <p:nvSpPr>
          <p:cNvPr id="5" name="Text Placeholder 12">
            <a:extLst>
              <a:ext uri="{FF2B5EF4-FFF2-40B4-BE49-F238E27FC236}">
                <a16:creationId xmlns:a16="http://schemas.microsoft.com/office/drawing/2014/main" id="{C27F3E91-748A-456B-B915-9190E53F36C5}"/>
              </a:ext>
            </a:extLst>
          </p:cNvPr>
          <p:cNvSpPr>
            <a:spLocks noGrp="1"/>
          </p:cNvSpPr>
          <p:nvPr>
            <p:ph type="body" sz="quarter" idx="14"/>
          </p:nvPr>
        </p:nvSpPr>
        <p:spPr>
          <a:xfrm>
            <a:off x="395898" y="1404475"/>
            <a:ext cx="10683434" cy="3352163"/>
          </a:xfrm>
        </p:spPr>
        <p:txBody>
          <a:bodyPr/>
          <a:lstStyle>
            <a:lvl1pPr>
              <a:defRPr>
                <a:solidFill>
                  <a:srgbClr val="007485"/>
                </a:solidFill>
              </a:defRPr>
            </a:lvl1pPr>
            <a:lvl2pPr>
              <a:defRPr>
                <a:solidFill>
                  <a:srgbClr val="008F5C"/>
                </a:solidFill>
              </a:defRPr>
            </a:lvl2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43259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mple 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472377" y="135585"/>
            <a:ext cx="2404185" cy="804457"/>
          </a:xfrm>
          <a:prstGeom prst="rect">
            <a:avLst/>
          </a:prstGeom>
        </p:spPr>
      </p:pic>
      <p:sp>
        <p:nvSpPr>
          <p:cNvPr id="16" name="Text Placeholder 12">
            <a:extLst>
              <a:ext uri="{FF2B5EF4-FFF2-40B4-BE49-F238E27FC236}">
                <a16:creationId xmlns:a16="http://schemas.microsoft.com/office/drawing/2014/main" id="{03DC3B37-3199-48BE-A0B1-11A507802EDD}"/>
              </a:ext>
            </a:extLst>
          </p:cNvPr>
          <p:cNvSpPr>
            <a:spLocks noGrp="1"/>
          </p:cNvSpPr>
          <p:nvPr>
            <p:ph type="body" sz="quarter" idx="14"/>
          </p:nvPr>
        </p:nvSpPr>
        <p:spPr>
          <a:xfrm>
            <a:off x="784738" y="1171739"/>
            <a:ext cx="8607837" cy="4936100"/>
          </a:xfrm>
        </p:spPr>
        <p:txBody>
          <a:bodyPr>
            <a:normAutofit/>
          </a:bodyPr>
          <a:lstStyle>
            <a:lvl1pPr>
              <a:buNone/>
              <a:defRPr sz="4800" b="0" i="0">
                <a:solidFill>
                  <a:srgbClr val="007485"/>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pic>
        <p:nvPicPr>
          <p:cNvPr id="17" name="Picture 16" descr="Logo, company name&#10;&#10;Description automatically generated">
            <a:extLst>
              <a:ext uri="{FF2B5EF4-FFF2-40B4-BE49-F238E27FC236}">
                <a16:creationId xmlns:a16="http://schemas.microsoft.com/office/drawing/2014/main" id="{FE971542-A280-4A60-9D90-DB77A59E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Tree>
    <p:extLst>
      <p:ext uri="{BB962C8B-B14F-4D97-AF65-F5344CB8AC3E}">
        <p14:creationId xmlns:p14="http://schemas.microsoft.com/office/powerpoint/2010/main" val="2799671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1"/>
            <a:ext cx="12214207" cy="685800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dirty="0"/>
          </a:p>
        </p:txBody>
      </p:sp>
      <p:sp>
        <p:nvSpPr>
          <p:cNvPr id="2" name="Title 1"/>
          <p:cNvSpPr>
            <a:spLocks noGrp="1"/>
          </p:cNvSpPr>
          <p:nvPr>
            <p:ph type="title" hasCustomPrompt="1"/>
          </p:nvPr>
        </p:nvSpPr>
        <p:spPr>
          <a:xfrm>
            <a:off x="831850" y="2691007"/>
            <a:ext cx="10515600" cy="1818850"/>
          </a:xfrm>
        </p:spPr>
        <p:txBody>
          <a:bodyPr anchor="t" anchorCtr="0"/>
          <a:lstStyle>
            <a:lvl1pPr algn="ctr">
              <a:defRPr sz="6200">
                <a:solidFill>
                  <a:schemeClr val="bg1"/>
                </a:solidFill>
                <a:effectLst/>
              </a:defRPr>
            </a:lvl1pPr>
          </a:lstStyle>
          <a:p>
            <a:r>
              <a:rPr lang="en-US" dirty="0"/>
              <a:t>Section title</a:t>
            </a:r>
            <a:endParaRPr lang="nl-BE" dirty="0"/>
          </a:p>
        </p:txBody>
      </p:sp>
      <p:sp>
        <p:nvSpPr>
          <p:cNvPr id="3" name="Text Placeholder 2"/>
          <p:cNvSpPr>
            <a:spLocks noGrp="1"/>
          </p:cNvSpPr>
          <p:nvPr>
            <p:ph type="body" idx="1" hasCustomPrompt="1"/>
          </p:nvPr>
        </p:nvSpPr>
        <p:spPr>
          <a:xfrm>
            <a:off x="831850" y="3681211"/>
            <a:ext cx="10515600" cy="1603374"/>
          </a:xfrm>
        </p:spPr>
        <p:txBody>
          <a:bodyPr anchor="t">
            <a:normAutofit/>
          </a:bodyPr>
          <a:lstStyle>
            <a:lvl1pPr marL="0" indent="0" algn="ctr">
              <a:buNone/>
              <a:defRPr sz="4000" i="1">
                <a:solidFill>
                  <a:schemeClr val="bg1"/>
                </a:solidFill>
                <a:effectLst/>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5" name="Picture 4">
            <a:extLst>
              <a:ext uri="{FF2B5EF4-FFF2-40B4-BE49-F238E27FC236}">
                <a16:creationId xmlns:a16="http://schemas.microsoft.com/office/drawing/2014/main" id="{F21E9441-C593-4E6C-ACAE-547F5656F003}"/>
              </a:ext>
            </a:extLst>
          </p:cNvPr>
          <p:cNvPicPr>
            <a:picLocks noChangeAspect="1"/>
          </p:cNvPicPr>
          <p:nvPr userDrawn="1"/>
        </p:nvPicPr>
        <p:blipFill>
          <a:blip r:embed="rId2"/>
          <a:stretch>
            <a:fillRect/>
          </a:stretch>
        </p:blipFill>
        <p:spPr>
          <a:xfrm>
            <a:off x="8531440" y="324744"/>
            <a:ext cx="3318489" cy="1110390"/>
          </a:xfrm>
          <a:prstGeom prst="rect">
            <a:avLst/>
          </a:prstGeom>
        </p:spPr>
      </p:pic>
    </p:spTree>
    <p:extLst>
      <p:ext uri="{BB962C8B-B14F-4D97-AF65-F5344CB8AC3E}">
        <p14:creationId xmlns:p14="http://schemas.microsoft.com/office/powerpoint/2010/main" val="375580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0CFFE-E656-BD46-BDEE-7B72BC63B1C7}"/>
              </a:ext>
            </a:extLst>
          </p:cNvPr>
          <p:cNvSpPr>
            <a:spLocks noGrp="1"/>
          </p:cNvSpPr>
          <p:nvPr>
            <p:ph type="title"/>
          </p:nvPr>
        </p:nvSpPr>
        <p:spPr/>
        <p:txBody>
          <a:bodyPr/>
          <a:lstStyle/>
          <a:p>
            <a:r>
              <a:rPr lang="en-GB"/>
              <a:t>Click to edit Master title style</a:t>
            </a:r>
            <a:endParaRPr lang="en-RW"/>
          </a:p>
        </p:txBody>
      </p:sp>
      <p:sp>
        <p:nvSpPr>
          <p:cNvPr id="3" name="Content Placeholder 2">
            <a:extLst>
              <a:ext uri="{FF2B5EF4-FFF2-40B4-BE49-F238E27FC236}">
                <a16:creationId xmlns:a16="http://schemas.microsoft.com/office/drawing/2014/main" id="{1C36784F-72C7-2D46-8206-B9EED6CBE9F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0D78DF48-4677-1342-A3CC-72766C66D742}"/>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C9F00F06-6955-254E-85D9-2B181813511A}"/>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7E851810-FB38-0D40-9C11-3D36A025F606}"/>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3824742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without picture 1">
    <p:spTree>
      <p:nvGrpSpPr>
        <p:cNvPr id="1" name=""/>
        <p:cNvGrpSpPr/>
        <p:nvPr/>
      </p:nvGrpSpPr>
      <p:grpSpPr>
        <a:xfrm>
          <a:off x="0" y="0"/>
          <a:ext cx="0" cy="0"/>
          <a:chOff x="0" y="0"/>
          <a:chExt cx="0" cy="0"/>
        </a:xfrm>
      </p:grpSpPr>
      <p:sp>
        <p:nvSpPr>
          <p:cNvPr id="16" name="Text Placeholder 12">
            <a:extLst>
              <a:ext uri="{FF2B5EF4-FFF2-40B4-BE49-F238E27FC236}">
                <a16:creationId xmlns:a16="http://schemas.microsoft.com/office/drawing/2014/main" id="{786D361B-1B20-4AB1-A25C-44F57553FC10}"/>
              </a:ext>
            </a:extLst>
          </p:cNvPr>
          <p:cNvSpPr>
            <a:spLocks noGrp="1"/>
          </p:cNvSpPr>
          <p:nvPr>
            <p:ph type="body" sz="quarter" idx="14"/>
          </p:nvPr>
        </p:nvSpPr>
        <p:spPr>
          <a:xfrm>
            <a:off x="784738" y="639544"/>
            <a:ext cx="8607837" cy="4621057"/>
          </a:xfrm>
        </p:spPr>
        <p:txBody>
          <a:bodyPr>
            <a:normAutofit/>
          </a:bodyPr>
          <a:lstStyle>
            <a:lvl1pPr>
              <a:buNone/>
              <a:defRPr sz="3000" b="0" i="1">
                <a:solidFill>
                  <a:srgbClr val="007485"/>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sp>
        <p:nvSpPr>
          <p:cNvPr id="17" name="Rectangle 16">
            <a:extLst>
              <a:ext uri="{FF2B5EF4-FFF2-40B4-BE49-F238E27FC236}">
                <a16:creationId xmlns:a16="http://schemas.microsoft.com/office/drawing/2014/main" id="{640237A1-2944-44B8-AC22-9F42C40F4858}"/>
              </a:ext>
            </a:extLst>
          </p:cNvPr>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srgbClr val="007485"/>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srgbClr val="007485"/>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8" name="Rectangle 17">
            <a:extLst>
              <a:ext uri="{FF2B5EF4-FFF2-40B4-BE49-F238E27FC236}">
                <a16:creationId xmlns:a16="http://schemas.microsoft.com/office/drawing/2014/main" id="{DD8DD352-7167-4CC4-BC6C-5B5CB943AFA1}"/>
              </a:ext>
            </a:extLst>
          </p:cNvPr>
          <p:cNvSpPr/>
          <p:nvPr userDrawn="1"/>
        </p:nvSpPr>
        <p:spPr>
          <a:xfrm>
            <a:off x="793251" y="5018141"/>
            <a:ext cx="758642" cy="56114"/>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9" name="Subtitle 2">
            <a:extLst>
              <a:ext uri="{FF2B5EF4-FFF2-40B4-BE49-F238E27FC236}">
                <a16:creationId xmlns:a16="http://schemas.microsoft.com/office/drawing/2014/main" id="{2A6B8DF7-8599-4CF0-9502-CDAA54DA686A}"/>
              </a:ext>
            </a:extLst>
          </p:cNvPr>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rgbClr val="007485"/>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20" name="Title 1">
            <a:extLst>
              <a:ext uri="{FF2B5EF4-FFF2-40B4-BE49-F238E27FC236}">
                <a16:creationId xmlns:a16="http://schemas.microsoft.com/office/drawing/2014/main" id="{7090B8DA-480B-4353-8CB4-6524FF82EEF1}"/>
              </a:ext>
            </a:extLst>
          </p:cNvPr>
          <p:cNvSpPr>
            <a:spLocks noGrp="1"/>
          </p:cNvSpPr>
          <p:nvPr>
            <p:ph type="title" hasCustomPrompt="1"/>
          </p:nvPr>
        </p:nvSpPr>
        <p:spPr>
          <a:xfrm>
            <a:off x="667730" y="5852961"/>
            <a:ext cx="2004039" cy="804457"/>
          </a:xfrm>
        </p:spPr>
        <p:txBody>
          <a:bodyPr wrap="none" anchor="t" anchorCtr="0">
            <a:noAutofit/>
          </a:bodyPr>
          <a:lstStyle>
            <a:lvl1pPr>
              <a:defRPr sz="2800" b="0" i="1">
                <a:solidFill>
                  <a:srgbClr val="007485"/>
                </a:solidFill>
              </a:defRPr>
            </a:lvl1pPr>
          </a:lstStyle>
          <a:p>
            <a:r>
              <a:rPr lang="en-US" dirty="0"/>
              <a:t>Function</a:t>
            </a:r>
            <a:endParaRPr lang="nl-BE" dirty="0"/>
          </a:p>
        </p:txBody>
      </p:sp>
      <p:pic>
        <p:nvPicPr>
          <p:cNvPr id="21" name="Picture 20" descr="Logo, company name&#10;&#10;Description automatically generated">
            <a:extLst>
              <a:ext uri="{FF2B5EF4-FFF2-40B4-BE49-F238E27FC236}">
                <a16:creationId xmlns:a16="http://schemas.microsoft.com/office/drawing/2014/main" id="{1A9DD218-9415-45B6-A320-0E691597C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3395" y="235402"/>
            <a:ext cx="2316526" cy="774354"/>
          </a:xfrm>
          <a:prstGeom prst="rect">
            <a:avLst/>
          </a:prstGeom>
        </p:spPr>
      </p:pic>
    </p:spTree>
    <p:extLst>
      <p:ext uri="{BB962C8B-B14F-4D97-AF65-F5344CB8AC3E}">
        <p14:creationId xmlns:p14="http://schemas.microsoft.com/office/powerpoint/2010/main" val="3288311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out picture 2">
    <p:spTree>
      <p:nvGrpSpPr>
        <p:cNvPr id="1" name=""/>
        <p:cNvGrpSpPr/>
        <p:nvPr/>
      </p:nvGrpSpPr>
      <p:grpSpPr>
        <a:xfrm>
          <a:off x="0" y="0"/>
          <a:ext cx="0" cy="0"/>
          <a:chOff x="0" y="0"/>
          <a:chExt cx="0" cy="0"/>
        </a:xfrm>
      </p:grpSpPr>
      <p:sp>
        <p:nvSpPr>
          <p:cNvPr id="9" name="Rectangle 8"/>
          <p:cNvSpPr/>
          <p:nvPr userDrawn="1"/>
        </p:nvSpPr>
        <p:spPr>
          <a:xfrm>
            <a:off x="0" y="1"/>
            <a:ext cx="12192000" cy="6858000"/>
          </a:xfrm>
          <a:prstGeom prst="rect">
            <a:avLst/>
          </a:prstGeom>
          <a:solidFill>
            <a:srgbClr val="00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en-US" sz="1350" dirty="0">
              <a:solidFill>
                <a:prstClr val="white"/>
              </a:solidFill>
              <a:latin typeface="Arial" panose="020B0604020202020204" pitchFamily="34" charset="0"/>
              <a:cs typeface="Arial" panose="020B0604020202020204" pitchFamily="34" charset="0"/>
            </a:endParaRPr>
          </a:p>
        </p:txBody>
      </p:sp>
      <p:sp>
        <p:nvSpPr>
          <p:cNvPr id="13" name="Text Placeholder 12"/>
          <p:cNvSpPr>
            <a:spLocks noGrp="1"/>
          </p:cNvSpPr>
          <p:nvPr>
            <p:ph type="body" sz="quarter" idx="14"/>
          </p:nvPr>
        </p:nvSpPr>
        <p:spPr>
          <a:xfrm>
            <a:off x="784738" y="639544"/>
            <a:ext cx="8607837" cy="4621057"/>
          </a:xfrm>
        </p:spPr>
        <p:txBody>
          <a:bodyPr>
            <a:normAutofit/>
          </a:bodyPr>
          <a:lstStyle>
            <a:lvl1pPr>
              <a:buNone/>
              <a:defRPr sz="3000" b="0" i="1">
                <a:solidFill>
                  <a:schemeClr val="bg1"/>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Click to edit Master text styles</a:t>
            </a:r>
          </a:p>
        </p:txBody>
      </p:sp>
      <p:sp>
        <p:nvSpPr>
          <p:cNvPr id="14" name="Rectangle 13"/>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prstClr val="white"/>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prstClr val="black"/>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Rectangle 14"/>
          <p:cNvSpPr/>
          <p:nvPr userDrawn="1"/>
        </p:nvSpPr>
        <p:spPr>
          <a:xfrm>
            <a:off x="793251" y="5018141"/>
            <a:ext cx="758642" cy="5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Subtitle 2">
            <a:extLst>
              <a:ext uri="{FF2B5EF4-FFF2-40B4-BE49-F238E27FC236}">
                <a16:creationId xmlns:a16="http://schemas.microsoft.com/office/drawing/2014/main" id="{5B592EA2-2824-4827-A205-F4DE22279451}"/>
              </a:ext>
            </a:extLst>
          </p:cNvPr>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chemeClr val="bg1"/>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12" name="Title 1">
            <a:extLst>
              <a:ext uri="{FF2B5EF4-FFF2-40B4-BE49-F238E27FC236}">
                <a16:creationId xmlns:a16="http://schemas.microsoft.com/office/drawing/2014/main" id="{D49B28CF-CA64-47AF-8660-7DEB36E15AE3}"/>
              </a:ext>
            </a:extLst>
          </p:cNvPr>
          <p:cNvSpPr>
            <a:spLocks noGrp="1"/>
          </p:cNvSpPr>
          <p:nvPr>
            <p:ph type="title" hasCustomPrompt="1"/>
          </p:nvPr>
        </p:nvSpPr>
        <p:spPr>
          <a:xfrm>
            <a:off x="667730" y="5852961"/>
            <a:ext cx="2004039" cy="804457"/>
          </a:xfrm>
        </p:spPr>
        <p:txBody>
          <a:bodyPr wrap="none" anchor="t" anchorCtr="0">
            <a:noAutofit/>
          </a:bodyPr>
          <a:lstStyle>
            <a:lvl1pPr>
              <a:defRPr sz="2800" b="0" i="1">
                <a:solidFill>
                  <a:schemeClr val="bg1"/>
                </a:solidFill>
              </a:defRPr>
            </a:lvl1pPr>
          </a:lstStyle>
          <a:p>
            <a:r>
              <a:rPr lang="en-US" dirty="0"/>
              <a:t>Function</a:t>
            </a:r>
            <a:endParaRPr lang="nl-BE" dirty="0"/>
          </a:p>
        </p:txBody>
      </p:sp>
      <p:pic>
        <p:nvPicPr>
          <p:cNvPr id="17" name="Picture 16">
            <a:extLst>
              <a:ext uri="{FF2B5EF4-FFF2-40B4-BE49-F238E27FC236}">
                <a16:creationId xmlns:a16="http://schemas.microsoft.com/office/drawing/2014/main" id="{5A93EF1A-8B7B-4520-9523-0B018AD0834B}"/>
              </a:ext>
            </a:extLst>
          </p:cNvPr>
          <p:cNvPicPr>
            <a:picLocks noChangeAspect="1"/>
          </p:cNvPicPr>
          <p:nvPr userDrawn="1"/>
        </p:nvPicPr>
        <p:blipFill>
          <a:blip r:embed="rId2"/>
          <a:stretch>
            <a:fillRect/>
          </a:stretch>
        </p:blipFill>
        <p:spPr>
          <a:xfrm>
            <a:off x="9587883" y="259873"/>
            <a:ext cx="2333068" cy="780661"/>
          </a:xfrm>
          <a:prstGeom prst="rect">
            <a:avLst/>
          </a:prstGeom>
        </p:spPr>
      </p:pic>
    </p:spTree>
    <p:extLst>
      <p:ext uri="{BB962C8B-B14F-4D97-AF65-F5344CB8AC3E}">
        <p14:creationId xmlns:p14="http://schemas.microsoft.com/office/powerpoint/2010/main" val="1080350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with picture">
    <p:spTree>
      <p:nvGrpSpPr>
        <p:cNvPr id="1" name=""/>
        <p:cNvGrpSpPr/>
        <p:nvPr/>
      </p:nvGrpSpPr>
      <p:grpSpPr>
        <a:xfrm>
          <a:off x="0" y="0"/>
          <a:ext cx="0" cy="0"/>
          <a:chOff x="0" y="0"/>
          <a:chExt cx="0" cy="0"/>
        </a:xfrm>
      </p:grpSpPr>
      <p:sp>
        <p:nvSpPr>
          <p:cNvPr id="9" name="Rectangle 8"/>
          <p:cNvSpPr/>
          <p:nvPr userDrawn="1"/>
        </p:nvSpPr>
        <p:spPr>
          <a:xfrm>
            <a:off x="0" y="1"/>
            <a:ext cx="7723405" cy="6858000"/>
          </a:xfrm>
          <a:prstGeom prst="rect">
            <a:avLst/>
          </a:prstGeom>
          <a:solidFill>
            <a:srgbClr val="008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endParaRPr lang="en-US" sz="1350" dirty="0">
              <a:solidFill>
                <a:prstClr val="white"/>
              </a:solidFill>
              <a:latin typeface="Arial" panose="020B0604020202020204" pitchFamily="34" charset="0"/>
              <a:cs typeface="Arial" panose="020B0604020202020204" pitchFamily="34" charset="0"/>
            </a:endParaRPr>
          </a:p>
        </p:txBody>
      </p:sp>
      <p:sp>
        <p:nvSpPr>
          <p:cNvPr id="10" name="Subtitle 2"/>
          <p:cNvSpPr>
            <a:spLocks noGrp="1"/>
          </p:cNvSpPr>
          <p:nvPr>
            <p:ph type="subTitle" idx="13" hasCustomPrompt="1"/>
          </p:nvPr>
        </p:nvSpPr>
        <p:spPr>
          <a:xfrm>
            <a:off x="657472" y="5260601"/>
            <a:ext cx="7230687" cy="642735"/>
          </a:xfrm>
        </p:spPr>
        <p:txBody>
          <a:bodyPr anchor="t" anchorCtr="0">
            <a:noAutofit/>
          </a:bodyPr>
          <a:lstStyle>
            <a:lvl1pPr marL="0" indent="0" algn="l">
              <a:buNone/>
              <a:defRPr sz="3800" b="1" i="0">
                <a:solidFill>
                  <a:schemeClr val="bg1"/>
                </a:solidFill>
                <a:latin typeface="Myriad Pro" panose="020B0503030403020204" pitchFamily="34" charset="0"/>
                <a:ea typeface="Droid Serif" panose="02020600060500020200"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a:t>
            </a:r>
          </a:p>
        </p:txBody>
      </p:sp>
      <p:sp>
        <p:nvSpPr>
          <p:cNvPr id="11" name="Title 1"/>
          <p:cNvSpPr>
            <a:spLocks noGrp="1"/>
          </p:cNvSpPr>
          <p:nvPr>
            <p:ph type="title" hasCustomPrompt="1"/>
          </p:nvPr>
        </p:nvSpPr>
        <p:spPr>
          <a:xfrm>
            <a:off x="667730" y="5852961"/>
            <a:ext cx="2004039" cy="804457"/>
          </a:xfrm>
        </p:spPr>
        <p:txBody>
          <a:bodyPr wrap="none" anchor="t" anchorCtr="0">
            <a:noAutofit/>
          </a:bodyPr>
          <a:lstStyle>
            <a:lvl1pPr>
              <a:defRPr sz="2800" b="0" i="1">
                <a:solidFill>
                  <a:schemeClr val="bg1"/>
                </a:solidFill>
              </a:defRPr>
            </a:lvl1pPr>
          </a:lstStyle>
          <a:p>
            <a:r>
              <a:rPr lang="en-US" dirty="0"/>
              <a:t>Function</a:t>
            </a:r>
            <a:endParaRPr lang="nl-BE" dirty="0"/>
          </a:p>
        </p:txBody>
      </p:sp>
      <p:sp>
        <p:nvSpPr>
          <p:cNvPr id="13" name="Text Placeholder 12"/>
          <p:cNvSpPr>
            <a:spLocks noGrp="1"/>
          </p:cNvSpPr>
          <p:nvPr>
            <p:ph type="body" sz="quarter" idx="14" hasCustomPrompt="1"/>
          </p:nvPr>
        </p:nvSpPr>
        <p:spPr>
          <a:xfrm>
            <a:off x="784738" y="639544"/>
            <a:ext cx="6460124" cy="4378597"/>
          </a:xfrm>
        </p:spPr>
        <p:txBody>
          <a:bodyPr>
            <a:normAutofit/>
          </a:bodyPr>
          <a:lstStyle>
            <a:lvl1pPr>
              <a:buNone/>
              <a:defRPr sz="3000" b="0" i="1">
                <a:solidFill>
                  <a:schemeClr val="bg1"/>
                </a:solidFill>
                <a:latin typeface="Myriad Pro" panose="020B0503030403020204" pitchFamily="34" charset="0"/>
                <a:ea typeface="Droid Serif" panose="02020600060500020200" pitchFamily="18" charset="0"/>
                <a:cs typeface="Droid Serif" panose="02020600060500020200" pitchFamily="18" charset="0"/>
              </a:defRPr>
            </a:lvl1pPr>
            <a:lvl3pPr>
              <a:defRPr sz="3600">
                <a:solidFill>
                  <a:schemeClr val="bg1">
                    <a:lumMod val="65000"/>
                  </a:schemeClr>
                </a:solidFill>
                <a:latin typeface="+mj-lt"/>
              </a:defRPr>
            </a:lvl3pPr>
            <a:lvl4pPr>
              <a:defRPr i="0">
                <a:solidFill>
                  <a:srgbClr val="A8AF2D"/>
                </a:solidFill>
                <a:latin typeface="+mn-lt"/>
              </a:defRPr>
            </a:lvl4pPr>
            <a:lvl5pPr>
              <a:defRPr>
                <a:solidFill>
                  <a:schemeClr val="bg1">
                    <a:lumMod val="50000"/>
                  </a:schemeClr>
                </a:solidFill>
              </a:defRPr>
            </a:lvl5pPr>
          </a:lstStyle>
          <a:p>
            <a:pPr lvl="0"/>
            <a:r>
              <a:rPr lang="en-US" dirty="0"/>
              <a:t>Quote</a:t>
            </a:r>
          </a:p>
        </p:txBody>
      </p:sp>
      <p:sp>
        <p:nvSpPr>
          <p:cNvPr id="14" name="Rectangle 13"/>
          <p:cNvSpPr>
            <a:spLocks/>
          </p:cNvSpPr>
          <p:nvPr userDrawn="1"/>
        </p:nvSpPr>
        <p:spPr>
          <a:xfrm>
            <a:off x="48639" y="138716"/>
            <a:ext cx="736099" cy="1446550"/>
          </a:xfrm>
          <a:prstGeom prst="rect">
            <a:avLst/>
          </a:prstGeom>
        </p:spPr>
        <p:txBody>
          <a:bodyPr wrap="none">
            <a:spAutoFit/>
          </a:bodyPr>
          <a:lstStyle/>
          <a:p>
            <a:pPr defTabSz="685800"/>
            <a:r>
              <a:rPr lang="en-US" sz="8800" b="1" i="1" dirty="0">
                <a:solidFill>
                  <a:prstClr val="white"/>
                </a:solidFill>
                <a:latin typeface="Droid Serif" panose="02020600060500020200" pitchFamily="18" charset="0"/>
                <a:ea typeface="Droid Serif" panose="02020600060500020200" pitchFamily="18" charset="0"/>
                <a:cs typeface="Droid Serif" panose="02020600060500020200" pitchFamily="18" charset="0"/>
              </a:rPr>
              <a:t>“</a:t>
            </a:r>
            <a:endParaRPr lang="en-US" sz="8800" i="1" dirty="0">
              <a:solidFill>
                <a:prstClr val="black"/>
              </a:solidFill>
              <a:latin typeface="Droid Serif" panose="02020600060500020200" pitchFamily="18" charset="0"/>
              <a:ea typeface="Droid Serif" panose="02020600060500020200" pitchFamily="18" charset="0"/>
              <a:cs typeface="Droid Serif" panose="02020600060500020200" pitchFamily="18" charset="0"/>
            </a:endParaRPr>
          </a:p>
        </p:txBody>
      </p:sp>
      <p:sp>
        <p:nvSpPr>
          <p:cNvPr id="15" name="Rectangle 14"/>
          <p:cNvSpPr/>
          <p:nvPr userDrawn="1"/>
        </p:nvSpPr>
        <p:spPr>
          <a:xfrm>
            <a:off x="793251" y="5018141"/>
            <a:ext cx="758642" cy="561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3" name="Picture Placeholder 2"/>
          <p:cNvSpPr>
            <a:spLocks noGrp="1"/>
          </p:cNvSpPr>
          <p:nvPr>
            <p:ph type="pic" sz="quarter" idx="15"/>
          </p:nvPr>
        </p:nvSpPr>
        <p:spPr>
          <a:xfrm>
            <a:off x="7723188" y="0"/>
            <a:ext cx="4468812" cy="6858000"/>
          </a:xfrm>
        </p:spPr>
        <p:txBody>
          <a:bodyPr/>
          <a:lstStyle>
            <a:lvl1pPr>
              <a:buNone/>
              <a:defRPr/>
            </a:lvl1pPr>
          </a:lstStyle>
          <a:p>
            <a:r>
              <a:rPr lang="en-US" dirty="0"/>
              <a:t>Click icon to add picture</a:t>
            </a:r>
            <a:endParaRPr lang="nl-BE" dirty="0"/>
          </a:p>
        </p:txBody>
      </p:sp>
      <p:pic>
        <p:nvPicPr>
          <p:cNvPr id="12" name="Picture 11">
            <a:extLst>
              <a:ext uri="{FF2B5EF4-FFF2-40B4-BE49-F238E27FC236}">
                <a16:creationId xmlns:a16="http://schemas.microsoft.com/office/drawing/2014/main" id="{75A3BAB5-E364-4447-8349-DEE6CBEC5110}"/>
              </a:ext>
            </a:extLst>
          </p:cNvPr>
          <p:cNvPicPr>
            <a:picLocks noChangeAspect="1"/>
          </p:cNvPicPr>
          <p:nvPr userDrawn="1"/>
        </p:nvPicPr>
        <p:blipFill>
          <a:blip r:embed="rId2"/>
          <a:stretch>
            <a:fillRect/>
          </a:stretch>
        </p:blipFill>
        <p:spPr>
          <a:xfrm>
            <a:off x="4755769" y="5374928"/>
            <a:ext cx="2489093" cy="832869"/>
          </a:xfrm>
          <a:prstGeom prst="rect">
            <a:avLst/>
          </a:prstGeom>
        </p:spPr>
      </p:pic>
    </p:spTree>
    <p:extLst>
      <p:ext uri="{BB962C8B-B14F-4D97-AF65-F5344CB8AC3E}">
        <p14:creationId xmlns:p14="http://schemas.microsoft.com/office/powerpoint/2010/main" val="15931268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0" y="0"/>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1" name="Picture 10"/>
          <p:cNvPicPr>
            <a:picLocks noChangeAspect="1"/>
          </p:cNvPicPr>
          <p:nvPr userDrawn="1"/>
        </p:nvPicPr>
        <p:blipFill>
          <a:blip r:embed="rId2"/>
          <a:stretch>
            <a:fillRect/>
          </a:stretch>
        </p:blipFill>
        <p:spPr>
          <a:xfrm>
            <a:off x="9472377" y="135585"/>
            <a:ext cx="2404185" cy="804457"/>
          </a:xfrm>
          <a:prstGeom prst="rect">
            <a:avLst/>
          </a:prstGeom>
        </p:spPr>
      </p:pic>
      <p:sp>
        <p:nvSpPr>
          <p:cNvPr id="15" name="Text Placeholder 12"/>
          <p:cNvSpPr>
            <a:spLocks noGrp="1"/>
          </p:cNvSpPr>
          <p:nvPr>
            <p:ph type="body" sz="quarter" idx="14"/>
          </p:nvPr>
        </p:nvSpPr>
        <p:spPr>
          <a:xfrm>
            <a:off x="7759082" y="1413267"/>
            <a:ext cx="4117479" cy="5138453"/>
          </a:xfrm>
        </p:spPr>
        <p:txBody>
          <a:bodyPr/>
          <a:lstStyle>
            <a:lvl1pPr marL="0" indent="0">
              <a:spcBef>
                <a:spcPts val="0"/>
              </a:spcBef>
              <a:buNone/>
              <a:defRPr baseline="0"/>
            </a:lvl1pPr>
          </a:lstStyle>
          <a:p>
            <a:pPr lvl="0"/>
            <a:r>
              <a:rPr lang="en-US" dirty="0"/>
              <a:t>Click to edit Master text styles</a:t>
            </a:r>
          </a:p>
        </p:txBody>
      </p:sp>
      <p:sp>
        <p:nvSpPr>
          <p:cNvPr id="17" name="Picture Placeholder 16"/>
          <p:cNvSpPr>
            <a:spLocks noGrp="1"/>
          </p:cNvSpPr>
          <p:nvPr>
            <p:ph type="pic" sz="quarter" idx="15"/>
          </p:nvPr>
        </p:nvSpPr>
        <p:spPr>
          <a:xfrm>
            <a:off x="0" y="1069975"/>
            <a:ext cx="7526338" cy="5788025"/>
          </a:xfrm>
        </p:spPr>
        <p:txBody>
          <a:bodyPr/>
          <a:lstStyle>
            <a:lvl1pPr>
              <a:buNone/>
              <a:defRPr/>
            </a:lvl1pPr>
          </a:lstStyle>
          <a:p>
            <a:r>
              <a:rPr lang="en-US" dirty="0"/>
              <a:t>Click icon to add picture</a:t>
            </a:r>
            <a:endParaRPr lang="nl-BE" dirty="0"/>
          </a:p>
        </p:txBody>
      </p:sp>
      <p:sp>
        <p:nvSpPr>
          <p:cNvPr id="8" name="Subtitle 2">
            <a:extLst>
              <a:ext uri="{FF2B5EF4-FFF2-40B4-BE49-F238E27FC236}">
                <a16:creationId xmlns:a16="http://schemas.microsoft.com/office/drawing/2014/main" id="{375C05C5-9EED-4F4A-9F20-F20C653AA16C}"/>
              </a:ext>
            </a:extLst>
          </p:cNvPr>
          <p:cNvSpPr>
            <a:spLocks noGrp="1"/>
          </p:cNvSpPr>
          <p:nvPr>
            <p:ph type="subTitle" idx="13" hasCustomPrompt="1"/>
          </p:nvPr>
        </p:nvSpPr>
        <p:spPr>
          <a:xfrm>
            <a:off x="369264" y="213817"/>
            <a:ext cx="8597182" cy="642735"/>
          </a:xfrm>
        </p:spPr>
        <p:txBody>
          <a:bodyPr anchor="ctr" anchorCtr="0">
            <a:noAutofit/>
          </a:bodyPr>
          <a:lstStyle>
            <a:lvl1pPr marL="0" indent="0" algn="l">
              <a:buNone/>
              <a:defRPr sz="5000" b="0" i="1">
                <a:solidFill>
                  <a:schemeClr val="bg1"/>
                </a:solidFill>
                <a:effectLst>
                  <a:outerShdw blurRad="38100" dist="38100" dir="2700000" algn="tl">
                    <a:srgbClr val="000000">
                      <a:alpha val="43137"/>
                    </a:srgbClr>
                  </a:outerShdw>
                </a:effectLst>
                <a:latin typeface="Myriad Pro" panose="020B0503030403020204" pitchFamily="34"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Tree>
    <p:extLst>
      <p:ext uri="{BB962C8B-B14F-4D97-AF65-F5344CB8AC3E}">
        <p14:creationId xmlns:p14="http://schemas.microsoft.com/office/powerpoint/2010/main" val="3634312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7" name="Rectangle 6"/>
          <p:cNvSpPr/>
          <p:nvPr userDrawn="1"/>
        </p:nvSpPr>
        <p:spPr>
          <a:xfrm>
            <a:off x="0" y="1"/>
            <a:ext cx="12214207" cy="5674658"/>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a:p>
        </p:txBody>
      </p:sp>
      <p:sp>
        <p:nvSpPr>
          <p:cNvPr id="2" name="Title 1"/>
          <p:cNvSpPr>
            <a:spLocks noGrp="1"/>
          </p:cNvSpPr>
          <p:nvPr>
            <p:ph type="title" hasCustomPrompt="1"/>
          </p:nvPr>
        </p:nvSpPr>
        <p:spPr>
          <a:xfrm>
            <a:off x="1367628" y="4095124"/>
            <a:ext cx="9620997" cy="834735"/>
          </a:xfrm>
        </p:spPr>
        <p:txBody>
          <a:bodyPr anchor="t" anchorCtr="0"/>
          <a:lstStyle>
            <a:lvl1pPr algn="ctr">
              <a:defRPr sz="5000">
                <a:solidFill>
                  <a:schemeClr val="bg1"/>
                </a:solidFill>
                <a:latin typeface="Myriad Pro" panose="020B0503030403020204" pitchFamily="34" charset="0"/>
              </a:defRPr>
            </a:lvl1pPr>
          </a:lstStyle>
          <a:p>
            <a:r>
              <a:rPr lang="en-US" dirty="0"/>
              <a:t>www.vvob.org</a:t>
            </a:r>
            <a:endParaRPr lang="nl-BE"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91395" y="5974457"/>
            <a:ext cx="1659279" cy="683233"/>
          </a:xfrm>
          <a:prstGeom prst="rect">
            <a:avLst/>
          </a:prstGeom>
        </p:spPr>
      </p:pic>
      <p:pic>
        <p:nvPicPr>
          <p:cNvPr id="11" name="Picture 10" descr="A picture containing graphical user interface&#10;&#10;Description automatically generated">
            <a:extLst>
              <a:ext uri="{FF2B5EF4-FFF2-40B4-BE49-F238E27FC236}">
                <a16:creationId xmlns:a16="http://schemas.microsoft.com/office/drawing/2014/main" id="{791AE372-F3C3-4C3F-9647-9008C15A3C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5812" y="5993481"/>
            <a:ext cx="2591218" cy="596959"/>
          </a:xfrm>
          <a:prstGeom prst="rect">
            <a:avLst/>
          </a:prstGeom>
        </p:spPr>
      </p:pic>
      <p:pic>
        <p:nvPicPr>
          <p:cNvPr id="12" name="Picture 11">
            <a:extLst>
              <a:ext uri="{FF2B5EF4-FFF2-40B4-BE49-F238E27FC236}">
                <a16:creationId xmlns:a16="http://schemas.microsoft.com/office/drawing/2014/main" id="{7B373438-76AD-4F69-91C5-75875140AFEE}"/>
              </a:ext>
            </a:extLst>
          </p:cNvPr>
          <p:cNvPicPr>
            <a:picLocks noChangeAspect="1"/>
          </p:cNvPicPr>
          <p:nvPr userDrawn="1"/>
        </p:nvPicPr>
        <p:blipFill>
          <a:blip r:embed="rId4"/>
          <a:stretch>
            <a:fillRect/>
          </a:stretch>
        </p:blipFill>
        <p:spPr>
          <a:xfrm>
            <a:off x="3339483" y="937307"/>
            <a:ext cx="5538186" cy="1853116"/>
          </a:xfrm>
          <a:prstGeom prst="rect">
            <a:avLst/>
          </a:prstGeom>
        </p:spPr>
      </p:pic>
    </p:spTree>
    <p:extLst>
      <p:ext uri="{BB962C8B-B14F-4D97-AF65-F5344CB8AC3E}">
        <p14:creationId xmlns:p14="http://schemas.microsoft.com/office/powerpoint/2010/main" val="3271371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7" name="Rectangle 6"/>
          <p:cNvSpPr/>
          <p:nvPr/>
        </p:nvSpPr>
        <p:spPr>
          <a:xfrm>
            <a:off x="-49082" y="-123728"/>
            <a:ext cx="12214207" cy="1063770"/>
          </a:xfrm>
          <a:prstGeom prst="rect">
            <a:avLst/>
          </a:prstGeom>
          <a:solidFill>
            <a:srgbClr val="0074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72377" y="135585"/>
            <a:ext cx="2404185" cy="804457"/>
          </a:xfrm>
          <a:prstGeom prst="rect">
            <a:avLst/>
          </a:prstGeom>
        </p:spPr>
      </p:pic>
      <p:sp>
        <p:nvSpPr>
          <p:cNvPr id="10" name="Subtitle 2"/>
          <p:cNvSpPr>
            <a:spLocks noGrp="1"/>
          </p:cNvSpPr>
          <p:nvPr>
            <p:ph type="subTitle" idx="13" hasCustomPrompt="1"/>
          </p:nvPr>
        </p:nvSpPr>
        <p:spPr>
          <a:xfrm>
            <a:off x="1989056" y="213817"/>
            <a:ext cx="7260453" cy="642735"/>
          </a:xfrm>
        </p:spPr>
        <p:txBody>
          <a:bodyPr anchor="ctr" anchorCtr="0">
            <a:noAutofit/>
          </a:bodyPr>
          <a:lstStyle>
            <a:lvl1pPr marL="0" indent="0" algn="l">
              <a:buNone/>
              <a:defRPr sz="3600" i="1">
                <a:solidFill>
                  <a:schemeClr val="bg1"/>
                </a:solidFill>
                <a:latin typeface="Droid Serif" panose="02020600060500020200" pitchFamily="18" charset="0"/>
                <a:ea typeface="Droid Serif" panose="02020600060500020200" pitchFamily="18" charset="0"/>
                <a:cs typeface="Droid Serif" panose="02020600060500020200"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p:txBody>
      </p:sp>
      <p:sp>
        <p:nvSpPr>
          <p:cNvPr id="13" name="Text Placeholder 12"/>
          <p:cNvSpPr>
            <a:spLocks noGrp="1"/>
          </p:cNvSpPr>
          <p:nvPr>
            <p:ph type="body" sz="quarter" idx="14"/>
          </p:nvPr>
        </p:nvSpPr>
        <p:spPr>
          <a:xfrm>
            <a:off x="395898" y="1404475"/>
            <a:ext cx="11324248" cy="43458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4" name="Title 1">
            <a:extLst>
              <a:ext uri="{FF2B5EF4-FFF2-40B4-BE49-F238E27FC236}">
                <a16:creationId xmlns:a16="http://schemas.microsoft.com/office/drawing/2014/main" id="{EBB5DA8D-40B6-4386-8958-AD4C9568BDB4}"/>
              </a:ext>
            </a:extLst>
          </p:cNvPr>
          <p:cNvSpPr>
            <a:spLocks noGrp="1"/>
          </p:cNvSpPr>
          <p:nvPr>
            <p:ph type="title" hasCustomPrompt="1"/>
          </p:nvPr>
        </p:nvSpPr>
        <p:spPr>
          <a:xfrm>
            <a:off x="158869" y="135585"/>
            <a:ext cx="2004039" cy="804457"/>
          </a:xfrm>
        </p:spPr>
        <p:txBody>
          <a:bodyPr wrap="none">
            <a:noAutofit/>
          </a:bodyPr>
          <a:lstStyle>
            <a:lvl1pPr>
              <a:defRPr sz="2500" b="0">
                <a:solidFill>
                  <a:schemeClr val="bg1"/>
                </a:solidFill>
              </a:defRPr>
            </a:lvl1pPr>
          </a:lstStyle>
          <a:p>
            <a:r>
              <a:rPr lang="en-US" dirty="0"/>
              <a:t>SECTION  | </a:t>
            </a:r>
            <a:endParaRPr lang="nl-BE" dirty="0"/>
          </a:p>
        </p:txBody>
      </p:sp>
    </p:spTree>
    <p:extLst>
      <p:ext uri="{BB962C8B-B14F-4D97-AF65-F5344CB8AC3E}">
        <p14:creationId xmlns:p14="http://schemas.microsoft.com/office/powerpoint/2010/main" val="293516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789E5-0C98-E64B-A2E7-73142F15EC4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RW"/>
          </a:p>
        </p:txBody>
      </p:sp>
      <p:sp>
        <p:nvSpPr>
          <p:cNvPr id="3" name="Text Placeholder 2">
            <a:extLst>
              <a:ext uri="{FF2B5EF4-FFF2-40B4-BE49-F238E27FC236}">
                <a16:creationId xmlns:a16="http://schemas.microsoft.com/office/drawing/2014/main" id="{31B1F767-63BB-4245-B0B8-EA269F8A5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4C0805-447F-4D48-9951-0C40FBF533EE}"/>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BBC37CAD-3F1C-594A-A950-1CAE315AAD74}"/>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EE85E6D-4E9C-F849-AD76-09CBA94FEA64}"/>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4063315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D19A6-7076-CB40-AF70-96C4A6547866}"/>
              </a:ext>
            </a:extLst>
          </p:cNvPr>
          <p:cNvSpPr>
            <a:spLocks noGrp="1"/>
          </p:cNvSpPr>
          <p:nvPr>
            <p:ph type="title"/>
          </p:nvPr>
        </p:nvSpPr>
        <p:spPr/>
        <p:txBody>
          <a:bodyPr/>
          <a:lstStyle/>
          <a:p>
            <a:r>
              <a:rPr lang="en-GB"/>
              <a:t>Click to edit Master title style</a:t>
            </a:r>
            <a:endParaRPr lang="en-RW"/>
          </a:p>
        </p:txBody>
      </p:sp>
      <p:sp>
        <p:nvSpPr>
          <p:cNvPr id="3" name="Content Placeholder 2">
            <a:extLst>
              <a:ext uri="{FF2B5EF4-FFF2-40B4-BE49-F238E27FC236}">
                <a16:creationId xmlns:a16="http://schemas.microsoft.com/office/drawing/2014/main" id="{33168F17-B875-3849-A71C-83414E0F4E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Content Placeholder 3">
            <a:extLst>
              <a:ext uri="{FF2B5EF4-FFF2-40B4-BE49-F238E27FC236}">
                <a16:creationId xmlns:a16="http://schemas.microsoft.com/office/drawing/2014/main" id="{F0EC913F-D697-5D43-A2E8-426323A68B9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5" name="Date Placeholder 4">
            <a:extLst>
              <a:ext uri="{FF2B5EF4-FFF2-40B4-BE49-F238E27FC236}">
                <a16:creationId xmlns:a16="http://schemas.microsoft.com/office/drawing/2014/main" id="{9C272CD0-4F79-BC46-9095-CC83EFF07074}"/>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6" name="Footer Placeholder 5">
            <a:extLst>
              <a:ext uri="{FF2B5EF4-FFF2-40B4-BE49-F238E27FC236}">
                <a16:creationId xmlns:a16="http://schemas.microsoft.com/office/drawing/2014/main" id="{D5C39525-23B2-B64E-87D5-C77BEB1718CE}"/>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2D9C9D27-9E4E-EC4E-A7EB-C32231078871}"/>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9687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B4F4-7A92-2548-843E-54C46094B3A3}"/>
              </a:ext>
            </a:extLst>
          </p:cNvPr>
          <p:cNvSpPr>
            <a:spLocks noGrp="1"/>
          </p:cNvSpPr>
          <p:nvPr>
            <p:ph type="title"/>
          </p:nvPr>
        </p:nvSpPr>
        <p:spPr>
          <a:xfrm>
            <a:off x="839788" y="365125"/>
            <a:ext cx="10515600" cy="1325563"/>
          </a:xfrm>
        </p:spPr>
        <p:txBody>
          <a:bodyPr/>
          <a:lstStyle/>
          <a:p>
            <a:r>
              <a:rPr lang="en-GB"/>
              <a:t>Click to edit Master title style</a:t>
            </a:r>
            <a:endParaRPr lang="en-RW"/>
          </a:p>
        </p:txBody>
      </p:sp>
      <p:sp>
        <p:nvSpPr>
          <p:cNvPr id="3" name="Text Placeholder 2">
            <a:extLst>
              <a:ext uri="{FF2B5EF4-FFF2-40B4-BE49-F238E27FC236}">
                <a16:creationId xmlns:a16="http://schemas.microsoft.com/office/drawing/2014/main" id="{6AE74BFD-8BDD-7249-AB09-B4690A2D4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6148226-4DB5-864D-9653-231055081C0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5" name="Text Placeholder 4">
            <a:extLst>
              <a:ext uri="{FF2B5EF4-FFF2-40B4-BE49-F238E27FC236}">
                <a16:creationId xmlns:a16="http://schemas.microsoft.com/office/drawing/2014/main" id="{D8247B6E-1775-E745-B1EA-1C9D8A7C85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E2EA6C2-2D11-0A4A-9193-57798A4A56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7" name="Date Placeholder 6">
            <a:extLst>
              <a:ext uri="{FF2B5EF4-FFF2-40B4-BE49-F238E27FC236}">
                <a16:creationId xmlns:a16="http://schemas.microsoft.com/office/drawing/2014/main" id="{3B49E0E4-A679-0047-B7C5-75DDA0AB5A1F}"/>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8" name="Footer Placeholder 7">
            <a:extLst>
              <a:ext uri="{FF2B5EF4-FFF2-40B4-BE49-F238E27FC236}">
                <a16:creationId xmlns:a16="http://schemas.microsoft.com/office/drawing/2014/main" id="{B8299A3E-4271-1741-99EE-C5D3979B719A}"/>
              </a:ext>
            </a:extLst>
          </p:cNvPr>
          <p:cNvSpPr>
            <a:spLocks noGrp="1"/>
          </p:cNvSpPr>
          <p:nvPr>
            <p:ph type="ftr" sz="quarter" idx="11"/>
          </p:nvPr>
        </p:nvSpPr>
        <p:spPr/>
        <p:txBody>
          <a:bodyPr/>
          <a:lstStyle/>
          <a:p>
            <a:endParaRPr lang="en-RW"/>
          </a:p>
        </p:txBody>
      </p:sp>
      <p:sp>
        <p:nvSpPr>
          <p:cNvPr id="9" name="Slide Number Placeholder 8">
            <a:extLst>
              <a:ext uri="{FF2B5EF4-FFF2-40B4-BE49-F238E27FC236}">
                <a16:creationId xmlns:a16="http://schemas.microsoft.com/office/drawing/2014/main" id="{D932669B-126A-8047-BD5A-C2D696B42BF4}"/>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38728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DDE73-B437-6E4C-A4C7-517827B00E11}"/>
              </a:ext>
            </a:extLst>
          </p:cNvPr>
          <p:cNvSpPr>
            <a:spLocks noGrp="1"/>
          </p:cNvSpPr>
          <p:nvPr>
            <p:ph type="title"/>
          </p:nvPr>
        </p:nvSpPr>
        <p:spPr/>
        <p:txBody>
          <a:bodyPr/>
          <a:lstStyle/>
          <a:p>
            <a:r>
              <a:rPr lang="en-GB"/>
              <a:t>Click to edit Master title style</a:t>
            </a:r>
            <a:endParaRPr lang="en-RW"/>
          </a:p>
        </p:txBody>
      </p:sp>
      <p:sp>
        <p:nvSpPr>
          <p:cNvPr id="3" name="Date Placeholder 2">
            <a:extLst>
              <a:ext uri="{FF2B5EF4-FFF2-40B4-BE49-F238E27FC236}">
                <a16:creationId xmlns:a16="http://schemas.microsoft.com/office/drawing/2014/main" id="{3AF64494-B165-904B-A707-93C027FA86B4}"/>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4" name="Footer Placeholder 3">
            <a:extLst>
              <a:ext uri="{FF2B5EF4-FFF2-40B4-BE49-F238E27FC236}">
                <a16:creationId xmlns:a16="http://schemas.microsoft.com/office/drawing/2014/main" id="{8A79C3D3-FF39-7146-A348-895E03886698}"/>
              </a:ext>
            </a:extLst>
          </p:cNvPr>
          <p:cNvSpPr>
            <a:spLocks noGrp="1"/>
          </p:cNvSpPr>
          <p:nvPr>
            <p:ph type="ftr" sz="quarter" idx="11"/>
          </p:nvPr>
        </p:nvSpPr>
        <p:spPr/>
        <p:txBody>
          <a:bodyPr/>
          <a:lstStyle/>
          <a:p>
            <a:endParaRPr lang="en-RW"/>
          </a:p>
        </p:txBody>
      </p:sp>
      <p:sp>
        <p:nvSpPr>
          <p:cNvPr id="5" name="Slide Number Placeholder 4">
            <a:extLst>
              <a:ext uri="{FF2B5EF4-FFF2-40B4-BE49-F238E27FC236}">
                <a16:creationId xmlns:a16="http://schemas.microsoft.com/office/drawing/2014/main" id="{FB842FB2-9AC5-DF4D-8D3A-971FBB96D6DA}"/>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46598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A63DD-BED9-A149-9FC6-0DA77E2375C1}"/>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3" name="Footer Placeholder 2">
            <a:extLst>
              <a:ext uri="{FF2B5EF4-FFF2-40B4-BE49-F238E27FC236}">
                <a16:creationId xmlns:a16="http://schemas.microsoft.com/office/drawing/2014/main" id="{45607C0D-B950-1047-98EF-97C7873A2819}"/>
              </a:ext>
            </a:extLst>
          </p:cNvPr>
          <p:cNvSpPr>
            <a:spLocks noGrp="1"/>
          </p:cNvSpPr>
          <p:nvPr>
            <p:ph type="ftr" sz="quarter" idx="11"/>
          </p:nvPr>
        </p:nvSpPr>
        <p:spPr/>
        <p:txBody>
          <a:bodyPr/>
          <a:lstStyle/>
          <a:p>
            <a:endParaRPr lang="en-RW"/>
          </a:p>
        </p:txBody>
      </p:sp>
      <p:sp>
        <p:nvSpPr>
          <p:cNvPr id="4" name="Slide Number Placeholder 3">
            <a:extLst>
              <a:ext uri="{FF2B5EF4-FFF2-40B4-BE49-F238E27FC236}">
                <a16:creationId xmlns:a16="http://schemas.microsoft.com/office/drawing/2014/main" id="{5CD1D6CB-D95B-2741-98B2-CED257D823B6}"/>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100268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377C7-7A1B-4249-AFF7-E03E91B020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W"/>
          </a:p>
        </p:txBody>
      </p:sp>
      <p:sp>
        <p:nvSpPr>
          <p:cNvPr id="3" name="Content Placeholder 2">
            <a:extLst>
              <a:ext uri="{FF2B5EF4-FFF2-40B4-BE49-F238E27FC236}">
                <a16:creationId xmlns:a16="http://schemas.microsoft.com/office/drawing/2014/main" id="{4ECF7679-7C8F-4D44-A5A6-6E49EE60A7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Text Placeholder 3">
            <a:extLst>
              <a:ext uri="{FF2B5EF4-FFF2-40B4-BE49-F238E27FC236}">
                <a16:creationId xmlns:a16="http://schemas.microsoft.com/office/drawing/2014/main" id="{8DFAA0CE-D421-5C4D-91B8-EAB5A5C67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A72D07-2A54-7A43-8848-3A9EF4ED1B98}"/>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6" name="Footer Placeholder 5">
            <a:extLst>
              <a:ext uri="{FF2B5EF4-FFF2-40B4-BE49-F238E27FC236}">
                <a16:creationId xmlns:a16="http://schemas.microsoft.com/office/drawing/2014/main" id="{20ADF5D4-796F-034F-AA00-0D7253EA4E28}"/>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FCC5BD49-85E0-6747-9978-0784D6E2B271}"/>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203271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0B7E-BA3A-FE43-9044-7CE8D9530B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RW"/>
          </a:p>
        </p:txBody>
      </p:sp>
      <p:sp>
        <p:nvSpPr>
          <p:cNvPr id="3" name="Picture Placeholder 2">
            <a:extLst>
              <a:ext uri="{FF2B5EF4-FFF2-40B4-BE49-F238E27FC236}">
                <a16:creationId xmlns:a16="http://schemas.microsoft.com/office/drawing/2014/main" id="{9AA36A4D-3D08-C14F-8368-15E74588C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W"/>
          </a:p>
        </p:txBody>
      </p:sp>
      <p:sp>
        <p:nvSpPr>
          <p:cNvPr id="4" name="Text Placeholder 3">
            <a:extLst>
              <a:ext uri="{FF2B5EF4-FFF2-40B4-BE49-F238E27FC236}">
                <a16:creationId xmlns:a16="http://schemas.microsoft.com/office/drawing/2014/main" id="{7D1898F4-FE36-BE45-957C-E7CC80043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A09593C-A10C-5B46-91DF-50457EF70000}"/>
              </a:ext>
            </a:extLst>
          </p:cNvPr>
          <p:cNvSpPr>
            <a:spLocks noGrp="1"/>
          </p:cNvSpPr>
          <p:nvPr>
            <p:ph type="dt" sz="half" idx="10"/>
          </p:nvPr>
        </p:nvSpPr>
        <p:spPr/>
        <p:txBody>
          <a:bodyPr/>
          <a:lstStyle/>
          <a:p>
            <a:fld id="{8772D5FC-1800-CB4D-9E3F-B2E24C9DC7E3}" type="datetimeFigureOut">
              <a:rPr lang="en-RW" smtClean="0"/>
              <a:t>01/27/2022</a:t>
            </a:fld>
            <a:endParaRPr lang="en-RW"/>
          </a:p>
        </p:txBody>
      </p:sp>
      <p:sp>
        <p:nvSpPr>
          <p:cNvPr id="6" name="Footer Placeholder 5">
            <a:extLst>
              <a:ext uri="{FF2B5EF4-FFF2-40B4-BE49-F238E27FC236}">
                <a16:creationId xmlns:a16="http://schemas.microsoft.com/office/drawing/2014/main" id="{709413DD-A462-894E-BCD9-21C1D22B7C34}"/>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02135700-63FF-0A46-97D5-9EB74F9CFE3F}"/>
              </a:ext>
            </a:extLst>
          </p:cNvPr>
          <p:cNvSpPr>
            <a:spLocks noGrp="1"/>
          </p:cNvSpPr>
          <p:nvPr>
            <p:ph type="sldNum" sz="quarter" idx="12"/>
          </p:nvPr>
        </p:nvSpPr>
        <p:spPr/>
        <p:txBody>
          <a:bodyPr/>
          <a:lstStyle/>
          <a:p>
            <a:fld id="{9DB2B3CE-1952-0342-AE3E-3FE8EA6D0AAF}" type="slidenum">
              <a:rPr lang="en-RW" smtClean="0"/>
              <a:t>‹#›</a:t>
            </a:fld>
            <a:endParaRPr lang="en-RW"/>
          </a:p>
        </p:txBody>
      </p:sp>
    </p:spTree>
    <p:extLst>
      <p:ext uri="{BB962C8B-B14F-4D97-AF65-F5344CB8AC3E}">
        <p14:creationId xmlns:p14="http://schemas.microsoft.com/office/powerpoint/2010/main" val="373148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34286-5D85-8A47-8527-8D796ECC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RW"/>
          </a:p>
        </p:txBody>
      </p:sp>
      <p:sp>
        <p:nvSpPr>
          <p:cNvPr id="3" name="Text Placeholder 2">
            <a:extLst>
              <a:ext uri="{FF2B5EF4-FFF2-40B4-BE49-F238E27FC236}">
                <a16:creationId xmlns:a16="http://schemas.microsoft.com/office/drawing/2014/main" id="{10D48573-9E7F-F248-957E-3477F1D3B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W"/>
          </a:p>
        </p:txBody>
      </p:sp>
      <p:sp>
        <p:nvSpPr>
          <p:cNvPr id="4" name="Date Placeholder 3">
            <a:extLst>
              <a:ext uri="{FF2B5EF4-FFF2-40B4-BE49-F238E27FC236}">
                <a16:creationId xmlns:a16="http://schemas.microsoft.com/office/drawing/2014/main" id="{4AD6D684-544C-2D41-A206-AD9A9806D0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72D5FC-1800-CB4D-9E3F-B2E24C9DC7E3}" type="datetimeFigureOut">
              <a:rPr lang="en-RW" smtClean="0"/>
              <a:t>01/27/2022</a:t>
            </a:fld>
            <a:endParaRPr lang="en-RW"/>
          </a:p>
        </p:txBody>
      </p:sp>
      <p:sp>
        <p:nvSpPr>
          <p:cNvPr id="5" name="Footer Placeholder 4">
            <a:extLst>
              <a:ext uri="{FF2B5EF4-FFF2-40B4-BE49-F238E27FC236}">
                <a16:creationId xmlns:a16="http://schemas.microsoft.com/office/drawing/2014/main" id="{08AEB572-F870-1948-87A4-580B1EC6D1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W"/>
          </a:p>
        </p:txBody>
      </p:sp>
      <p:sp>
        <p:nvSpPr>
          <p:cNvPr id="6" name="Slide Number Placeholder 5">
            <a:extLst>
              <a:ext uri="{FF2B5EF4-FFF2-40B4-BE49-F238E27FC236}">
                <a16:creationId xmlns:a16="http://schemas.microsoft.com/office/drawing/2014/main" id="{4D7E9A13-9ACA-5941-9183-DA16FAEF29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2B3CE-1952-0342-AE3E-3FE8EA6D0AAF}" type="slidenum">
              <a:rPr lang="en-RW" smtClean="0"/>
              <a:t>‹#›</a:t>
            </a:fld>
            <a:endParaRPr lang="en-RW"/>
          </a:p>
        </p:txBody>
      </p:sp>
    </p:spTree>
    <p:extLst>
      <p:ext uri="{BB962C8B-B14F-4D97-AF65-F5344CB8AC3E}">
        <p14:creationId xmlns:p14="http://schemas.microsoft.com/office/powerpoint/2010/main" val="2715238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nl-BE" dirty="0"/>
          </a:p>
        </p:txBody>
      </p:sp>
      <p:sp>
        <p:nvSpPr>
          <p:cNvPr id="3" name="Text Placeholder 2"/>
          <p:cNvSpPr>
            <a:spLocks noGrp="1"/>
          </p:cNvSpPr>
          <p:nvPr>
            <p:ph type="body" idx="1"/>
          </p:nvPr>
        </p:nvSpPr>
        <p:spPr>
          <a:xfrm>
            <a:off x="838200" y="1825625"/>
            <a:ext cx="10515600" cy="44952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4350301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914400" rtl="0" eaLnBrk="1" latinLnBrk="0" hangingPunct="1">
        <a:lnSpc>
          <a:spcPct val="90000"/>
        </a:lnSpc>
        <a:spcBef>
          <a:spcPct val="0"/>
        </a:spcBef>
        <a:buNone/>
        <a:defRPr sz="5400" b="1" kern="1200">
          <a:solidFill>
            <a:srgbClr val="007485"/>
          </a:solidFill>
          <a:latin typeface="Myriad Pro" panose="020B0503030403020204" pitchFamily="34" charset="0"/>
          <a:ea typeface="+mj-ea"/>
          <a:cs typeface="Arial" panose="020B0604020202020204" pitchFamily="34" charset="0"/>
        </a:defRPr>
      </a:lvl1pPr>
    </p:titleStyle>
    <p:bodyStyle>
      <a:lvl1pPr marL="685800" indent="-685800" algn="l" defTabSz="914400" rtl="0" eaLnBrk="1" latinLnBrk="0" hangingPunct="1">
        <a:lnSpc>
          <a:spcPct val="90000"/>
        </a:lnSpc>
        <a:spcBef>
          <a:spcPts val="1000"/>
        </a:spcBef>
        <a:buFont typeface="Arial" panose="020B0604020202020204" pitchFamily="34" charset="0"/>
        <a:buChar char="•"/>
        <a:defRPr sz="5000" b="0" kern="1200">
          <a:solidFill>
            <a:srgbClr val="008F5C"/>
          </a:solidFill>
          <a:latin typeface="Myriad Pro" panose="020B0503030403020204" pitchFamily="34" charset="0"/>
          <a:ea typeface="+mn-ea"/>
          <a:cs typeface="Arial" panose="020B0604020202020204" pitchFamily="34" charset="0"/>
        </a:defRPr>
      </a:lvl1pPr>
      <a:lvl2pPr marL="1028700" indent="-571500" algn="l" defTabSz="914400" rtl="0" eaLnBrk="1" latinLnBrk="0" hangingPunct="1">
        <a:lnSpc>
          <a:spcPct val="90000"/>
        </a:lnSpc>
        <a:spcBef>
          <a:spcPts val="500"/>
        </a:spcBef>
        <a:buFont typeface="Arial" panose="020B0604020202020204" pitchFamily="34" charset="0"/>
        <a:buChar char="•"/>
        <a:defRPr sz="4400" i="1" kern="1200">
          <a:solidFill>
            <a:srgbClr val="007485"/>
          </a:solidFill>
          <a:latin typeface="Myriad Pro" panose="020B0503030403020204" pitchFamily="34" charset="0"/>
          <a:ea typeface="+mn-ea"/>
          <a:cs typeface="Arial" panose="020B0604020202020204" pitchFamily="34" charset="0"/>
        </a:defRPr>
      </a:lvl2pPr>
      <a:lvl3pPr marL="1485900" indent="-571500" algn="l" defTabSz="914400" rtl="0" eaLnBrk="1" latinLnBrk="0" hangingPunct="1">
        <a:lnSpc>
          <a:spcPct val="90000"/>
        </a:lnSpc>
        <a:spcBef>
          <a:spcPts val="500"/>
        </a:spcBef>
        <a:buFont typeface="Arial" panose="020B0604020202020204" pitchFamily="34" charset="0"/>
        <a:buChar char="•"/>
        <a:defRPr sz="3800" b="0" kern="1200">
          <a:solidFill>
            <a:schemeClr val="bg1">
              <a:lumMod val="50000"/>
            </a:schemeClr>
          </a:solidFill>
          <a:latin typeface="Myriad Pro" panose="020B0503030403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500" b="1" i="1" kern="1200">
          <a:solidFill>
            <a:schemeClr val="bg1">
              <a:lumMod val="65000"/>
            </a:schemeClr>
          </a:solidFill>
          <a:latin typeface="Droid Serif" panose="02020600060500020200" pitchFamily="18" charset="0"/>
          <a:ea typeface="Droid Serif" panose="02020600060500020200" pitchFamily="18" charset="0"/>
          <a:cs typeface="Droid Serif" panose="02020600060500020200" pitchFamily="18"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500" i="1" kern="1200">
          <a:solidFill>
            <a:srgbClr val="007485"/>
          </a:solidFill>
          <a:latin typeface="Droid Serif" panose="02020600060500020200" pitchFamily="18" charset="0"/>
          <a:ea typeface="Droid Serif" panose="02020600060500020200" pitchFamily="18" charset="0"/>
          <a:cs typeface="Droid Serif" panose="02020600060500020200"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cpd4lit.org/mod/assign/view.php?id=9847" TargetMode="External"/><Relationship Id="rId7" Type="http://schemas.openxmlformats.org/officeDocument/2006/relationships/hyperlink" Target="http://scratch.mit.edu/projects/22162012"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scratch.mit.edu/projects/10128515" TargetMode="External"/><Relationship Id="rId5" Type="http://schemas.openxmlformats.org/officeDocument/2006/relationships/hyperlink" Target="http://scratch.mit.edu/projects/11414041" TargetMode="External"/><Relationship Id="rId4" Type="http://schemas.openxmlformats.org/officeDocument/2006/relationships/hyperlink" Target="http://scratch.mit.edu/studios/48750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cpd4lit.org/pluginfile.php/38671/mod_assign/introattachment/0/Scratch_%20Game%20Design%20Document%20Code%20Club%20-shared.docx?forcedownload=1" TargetMode="External"/><Relationship Id="rId2" Type="http://schemas.microsoft.com/office/2018/10/relationships/comments" Target="../comments/modernComment_22B_5F6801F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2B2E5C00-5450-4242-A9CA-BD2C305891AF}"/>
              </a:ext>
            </a:extLst>
          </p:cNvPr>
          <p:cNvSpPr>
            <a:spLocks noGrp="1"/>
          </p:cNvSpPr>
          <p:nvPr>
            <p:ph type="subTitle" idx="1"/>
          </p:nvPr>
        </p:nvSpPr>
        <p:spPr>
          <a:xfrm>
            <a:off x="291932" y="5458829"/>
            <a:ext cx="11608135" cy="1494662"/>
          </a:xfrm>
        </p:spPr>
        <p:txBody>
          <a:bodyPr/>
          <a:lstStyle/>
          <a:p>
            <a:r>
              <a:rPr lang="en-US" sz="4000" i="1" dirty="0"/>
              <a:t>Scratch – Module 6-7 Games</a:t>
            </a:r>
            <a:endParaRPr lang="en-US" sz="4000" dirty="0"/>
          </a:p>
          <a:p>
            <a:endParaRPr lang="en-US" sz="4000" dirty="0"/>
          </a:p>
        </p:txBody>
      </p:sp>
      <p:pic>
        <p:nvPicPr>
          <p:cNvPr id="14" name="Picture 13" descr="Logo, company name&#10;&#10;Description automatically generated">
            <a:extLst>
              <a:ext uri="{FF2B5EF4-FFF2-40B4-BE49-F238E27FC236}">
                <a16:creationId xmlns:a16="http://schemas.microsoft.com/office/drawing/2014/main" id="{58D75FE3-2116-465C-B230-9E162A35E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0386" y="-90802"/>
            <a:ext cx="4057514" cy="1594388"/>
          </a:xfrm>
          <a:prstGeom prst="rect">
            <a:avLst/>
          </a:prstGeom>
        </p:spPr>
      </p:pic>
      <p:pic>
        <p:nvPicPr>
          <p:cNvPr id="9" name="Picture 8">
            <a:extLst>
              <a:ext uri="{FF2B5EF4-FFF2-40B4-BE49-F238E27FC236}">
                <a16:creationId xmlns:a16="http://schemas.microsoft.com/office/drawing/2014/main" id="{931CDD60-9285-4111-9BA4-CC66D24F1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542"/>
            <a:ext cx="7838830" cy="54633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ome">
            <a:extLst>
              <a:ext uri="{FF2B5EF4-FFF2-40B4-BE49-F238E27FC236}">
                <a16:creationId xmlns:a16="http://schemas.microsoft.com/office/drawing/2014/main" id="{1DFE6665-C0A9-462F-89D5-89BF1C98AA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2213" y="1422692"/>
            <a:ext cx="1371033" cy="13710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Rwanda Coding Academy - Home | Facebook">
            <a:extLst>
              <a:ext uri="{FF2B5EF4-FFF2-40B4-BE49-F238E27FC236}">
                <a16:creationId xmlns:a16="http://schemas.microsoft.com/office/drawing/2014/main" id="{E913383B-0AAB-43D4-BA2D-A2F337F3B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9164" y="3197999"/>
            <a:ext cx="1371033" cy="143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B e-Learning Platform">
            <a:extLst>
              <a:ext uri="{FF2B5EF4-FFF2-40B4-BE49-F238E27FC236}">
                <a16:creationId xmlns:a16="http://schemas.microsoft.com/office/drawing/2014/main" id="{E8F7FEA2-D827-482D-8877-4CDF1B2B2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3125" y="1227659"/>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a:extLst>
              <a:ext uri="{FF2B5EF4-FFF2-40B4-BE49-F238E27FC236}">
                <a16:creationId xmlns:a16="http://schemas.microsoft.com/office/drawing/2014/main" id="{60CF9518-DC18-494C-812C-E16FDDE93C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3114" y="3197999"/>
            <a:ext cx="2686050"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01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96402-770D-D84B-A6A3-7DEDED15B0C7}"/>
              </a:ext>
            </a:extLst>
          </p:cNvPr>
          <p:cNvSpPr>
            <a:spLocks noGrp="1"/>
          </p:cNvSpPr>
          <p:nvPr>
            <p:ph type="subTitle" idx="13"/>
          </p:nvPr>
        </p:nvSpPr>
        <p:spPr/>
        <p:txBody>
          <a:bodyPr/>
          <a:lstStyle/>
          <a:p>
            <a:r>
              <a:rPr lang="en-GB" sz="4000" i="0" dirty="0">
                <a:effectLst/>
              </a:rPr>
              <a:t>Design process </a:t>
            </a:r>
          </a:p>
        </p:txBody>
      </p:sp>
      <p:sp>
        <p:nvSpPr>
          <p:cNvPr id="4" name="Title 3">
            <a:extLst>
              <a:ext uri="{FF2B5EF4-FFF2-40B4-BE49-F238E27FC236}">
                <a16:creationId xmlns:a16="http://schemas.microsoft.com/office/drawing/2014/main" id="{23E02E7B-1B41-7F4C-9355-D67DC4E999F2}"/>
              </a:ext>
            </a:extLst>
          </p:cNvPr>
          <p:cNvSpPr>
            <a:spLocks noGrp="1"/>
          </p:cNvSpPr>
          <p:nvPr>
            <p:ph type="title"/>
          </p:nvPr>
        </p:nvSpPr>
        <p:spPr/>
        <p:txBody>
          <a:bodyPr/>
          <a:lstStyle/>
          <a:p>
            <a:r>
              <a:rPr lang="en-RW" dirty="0"/>
              <a:t>Module</a:t>
            </a:r>
            <a:r>
              <a:rPr lang="en-US" dirty="0"/>
              <a:t> 6-7</a:t>
            </a:r>
            <a:endParaRPr lang="en-RW" dirty="0"/>
          </a:p>
        </p:txBody>
      </p:sp>
      <p:pic>
        <p:nvPicPr>
          <p:cNvPr id="2050" name="Picture 2" descr="UX Design Processes">
            <a:extLst>
              <a:ext uri="{FF2B5EF4-FFF2-40B4-BE49-F238E27FC236}">
                <a16:creationId xmlns:a16="http://schemas.microsoft.com/office/drawing/2014/main" id="{D52EAFDB-AF6B-B943-8492-5C997CF4B2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19" t="41042" r="23464" b="24167"/>
          <a:stretch/>
        </p:blipFill>
        <p:spPr bwMode="auto">
          <a:xfrm>
            <a:off x="443897" y="1189295"/>
            <a:ext cx="5457826" cy="238601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9916AEB-8592-9B43-8D5D-65540A15BCF1}"/>
              </a:ext>
            </a:extLst>
          </p:cNvPr>
          <p:cNvSpPr txBox="1"/>
          <p:nvPr/>
        </p:nvSpPr>
        <p:spPr>
          <a:xfrm>
            <a:off x="6354229" y="1541812"/>
            <a:ext cx="5621358" cy="4154984"/>
          </a:xfrm>
          <a:prstGeom prst="rect">
            <a:avLst/>
          </a:prstGeom>
          <a:noFill/>
        </p:spPr>
        <p:txBody>
          <a:bodyPr wrap="square">
            <a:spAutoFit/>
          </a:bodyPr>
          <a:lstStyle/>
          <a:p>
            <a:pPr marL="342900" indent="-342900">
              <a:buFont typeface="Arial" panose="020B0604020202020204" pitchFamily="34" charset="0"/>
              <a:buChar char="•"/>
            </a:pPr>
            <a:r>
              <a:rPr lang="en-GB" sz="2400" dirty="0">
                <a:effectLst/>
                <a:latin typeface="Calibri" panose="020F0502020204030204" pitchFamily="34" charset="0"/>
              </a:rPr>
              <a:t>What is the objective of the game? </a:t>
            </a:r>
          </a:p>
          <a:p>
            <a:pPr marL="342900" indent="-342900">
              <a:buFont typeface="Arial" panose="020B0604020202020204" pitchFamily="34" charset="0"/>
              <a:buChar char="•"/>
            </a:pPr>
            <a:r>
              <a:rPr lang="en-GB" sz="2400" dirty="0">
                <a:effectLst/>
                <a:latin typeface="Calibri" panose="020F0502020204030204" pitchFamily="34" charset="0"/>
              </a:rPr>
              <a:t>What is the operation process of the game? </a:t>
            </a:r>
          </a:p>
          <a:p>
            <a:pPr marL="342900" indent="-342900">
              <a:buFont typeface="Arial" panose="020B0604020202020204" pitchFamily="34" charset="0"/>
              <a:buChar char="•"/>
            </a:pPr>
            <a:r>
              <a:rPr lang="en-GB" sz="2400" dirty="0">
                <a:effectLst/>
                <a:latin typeface="Calibri" panose="020F0502020204030204" pitchFamily="34" charset="0"/>
              </a:rPr>
              <a:t>Do they need to move the mouse around?</a:t>
            </a:r>
          </a:p>
          <a:p>
            <a:pPr marL="342900" indent="-342900">
              <a:buFont typeface="Arial" panose="020B0604020202020204" pitchFamily="34" charset="0"/>
              <a:buChar char="•"/>
            </a:pPr>
            <a:r>
              <a:rPr lang="en-GB" sz="2400" dirty="0">
                <a:effectLst/>
                <a:latin typeface="Calibri" panose="020F0502020204030204" pitchFamily="34" charset="0"/>
              </a:rPr>
              <a:t>What are the challenges to overcome? </a:t>
            </a:r>
          </a:p>
          <a:p>
            <a:pPr marL="342900" indent="-342900">
              <a:buFont typeface="Arial" panose="020B0604020202020204" pitchFamily="34" charset="0"/>
              <a:buChar char="•"/>
            </a:pPr>
            <a:r>
              <a:rPr lang="en-GB" sz="2400" dirty="0">
                <a:effectLst/>
                <a:latin typeface="Calibri" panose="020F0502020204030204" pitchFamily="34" charset="0"/>
              </a:rPr>
              <a:t>Do they </a:t>
            </a:r>
            <a:r>
              <a:rPr lang="en-GB" sz="2400" dirty="0">
                <a:latin typeface="Calibri" panose="020F0502020204030204" pitchFamily="34" charset="0"/>
              </a:rPr>
              <a:t>need to </a:t>
            </a:r>
            <a:r>
              <a:rPr lang="en-GB" sz="2400" dirty="0">
                <a:effectLst/>
                <a:latin typeface="Calibri" panose="020F0502020204030204" pitchFamily="34" charset="0"/>
              </a:rPr>
              <a:t>run out of fuel, life meter, etc.) </a:t>
            </a:r>
          </a:p>
          <a:p>
            <a:pPr marL="342900" indent="-342900">
              <a:buFont typeface="Arial" panose="020B0604020202020204" pitchFamily="34" charset="0"/>
              <a:buChar char="•"/>
            </a:pPr>
            <a:r>
              <a:rPr lang="en-GB" sz="2400" dirty="0">
                <a:effectLst/>
                <a:latin typeface="Calibri" panose="020F0502020204030204" pitchFamily="34" charset="0"/>
              </a:rPr>
              <a:t>What to let the user know s/he won or lost?</a:t>
            </a:r>
          </a:p>
          <a:p>
            <a:pPr marL="342900" indent="-342900">
              <a:buFont typeface="Arial" panose="020B0604020202020204" pitchFamily="34" charset="0"/>
              <a:buChar char="•"/>
            </a:pPr>
            <a:r>
              <a:rPr lang="en-GB" sz="2400" dirty="0">
                <a:effectLst/>
                <a:latin typeface="Calibri" panose="020F0502020204030204" pitchFamily="34" charset="0"/>
              </a:rPr>
              <a:t>screen</a:t>
            </a:r>
          </a:p>
        </p:txBody>
      </p:sp>
      <p:pic>
        <p:nvPicPr>
          <p:cNvPr id="10" name="Picture 2" descr="Game Development with Scratch – Tech Dream Lab">
            <a:extLst>
              <a:ext uri="{FF2B5EF4-FFF2-40B4-BE49-F238E27FC236}">
                <a16:creationId xmlns:a16="http://schemas.microsoft.com/office/drawing/2014/main" id="{3979944C-C6AC-4929-80D5-774BDE569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283" y="4074986"/>
            <a:ext cx="3302000" cy="24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93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96402-770D-D84B-A6A3-7DEDED15B0C7}"/>
              </a:ext>
            </a:extLst>
          </p:cNvPr>
          <p:cNvSpPr>
            <a:spLocks noGrp="1"/>
          </p:cNvSpPr>
          <p:nvPr>
            <p:ph type="subTitle" idx="13"/>
          </p:nvPr>
        </p:nvSpPr>
        <p:spPr/>
        <p:txBody>
          <a:bodyPr/>
          <a:lstStyle/>
          <a:p>
            <a:r>
              <a:rPr lang="en-GB" sz="4000" i="0" dirty="0"/>
              <a:t>Introduction to variables and data</a:t>
            </a:r>
            <a:r>
              <a:rPr lang="en-GB" sz="4000" i="0" dirty="0">
                <a:effectLst/>
              </a:rPr>
              <a:t> </a:t>
            </a:r>
          </a:p>
        </p:txBody>
      </p:sp>
      <p:sp>
        <p:nvSpPr>
          <p:cNvPr id="4" name="Title 3">
            <a:extLst>
              <a:ext uri="{FF2B5EF4-FFF2-40B4-BE49-F238E27FC236}">
                <a16:creationId xmlns:a16="http://schemas.microsoft.com/office/drawing/2014/main" id="{23E02E7B-1B41-7F4C-9355-D67DC4E999F2}"/>
              </a:ext>
            </a:extLst>
          </p:cNvPr>
          <p:cNvSpPr>
            <a:spLocks noGrp="1"/>
          </p:cNvSpPr>
          <p:nvPr>
            <p:ph type="title"/>
          </p:nvPr>
        </p:nvSpPr>
        <p:spPr/>
        <p:txBody>
          <a:bodyPr/>
          <a:lstStyle/>
          <a:p>
            <a:r>
              <a:rPr lang="en-RW" dirty="0"/>
              <a:t>Module </a:t>
            </a:r>
            <a:r>
              <a:rPr lang="en-US" dirty="0"/>
              <a:t>6-7</a:t>
            </a:r>
            <a:endParaRPr lang="en-RW" dirty="0"/>
          </a:p>
        </p:txBody>
      </p:sp>
      <p:sp>
        <p:nvSpPr>
          <p:cNvPr id="9" name="TextBox 8">
            <a:extLst>
              <a:ext uri="{FF2B5EF4-FFF2-40B4-BE49-F238E27FC236}">
                <a16:creationId xmlns:a16="http://schemas.microsoft.com/office/drawing/2014/main" id="{E9916AEB-8592-9B43-8D5D-65540A15BCF1}"/>
              </a:ext>
            </a:extLst>
          </p:cNvPr>
          <p:cNvSpPr txBox="1"/>
          <p:nvPr/>
        </p:nvSpPr>
        <p:spPr>
          <a:xfrm>
            <a:off x="7644705" y="1886197"/>
            <a:ext cx="5621358" cy="193899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Calibri" panose="020F0502020204030204" pitchFamily="34" charset="0"/>
              </a:rPr>
              <a:t>Variables </a:t>
            </a:r>
          </a:p>
          <a:p>
            <a:pPr marL="342900" indent="-342900">
              <a:buFont typeface="Arial" panose="020B0604020202020204" pitchFamily="34" charset="0"/>
              <a:buChar char="•"/>
            </a:pPr>
            <a:r>
              <a:rPr lang="en-GB" sz="2400" dirty="0">
                <a:effectLst/>
                <a:latin typeface="Calibri" panose="020F0502020204030204" pitchFamily="34" charset="0"/>
              </a:rPr>
              <a:t>Creating a variable </a:t>
            </a:r>
          </a:p>
          <a:p>
            <a:pPr marL="342900" indent="-342900">
              <a:buFont typeface="Arial" panose="020B0604020202020204" pitchFamily="34" charset="0"/>
              <a:buChar char="•"/>
            </a:pPr>
            <a:r>
              <a:rPr lang="en-GB" sz="2400" dirty="0">
                <a:effectLst/>
                <a:latin typeface="Calibri" panose="020F0502020204030204" pitchFamily="34" charset="0"/>
              </a:rPr>
              <a:t>Using a created variable</a:t>
            </a:r>
          </a:p>
          <a:p>
            <a:pPr marL="342900" indent="-342900">
              <a:buFont typeface="Arial" panose="020B0604020202020204" pitchFamily="34" charset="0"/>
              <a:buChar char="•"/>
            </a:pPr>
            <a:r>
              <a:rPr lang="en-GB" sz="2400" dirty="0">
                <a:latin typeface="Calibri" panose="020F0502020204030204" pitchFamily="34" charset="0"/>
              </a:rPr>
              <a:t>Data </a:t>
            </a:r>
          </a:p>
          <a:p>
            <a:pPr marL="342900" indent="-342900">
              <a:buFont typeface="Arial" panose="020B0604020202020204" pitchFamily="34" charset="0"/>
              <a:buChar char="•"/>
            </a:pPr>
            <a:r>
              <a:rPr lang="en-GB" sz="2400" dirty="0">
                <a:effectLst/>
                <a:latin typeface="Calibri" panose="020F0502020204030204" pitchFamily="34" charset="0"/>
              </a:rPr>
              <a:t>Creating val</a:t>
            </a:r>
            <a:r>
              <a:rPr lang="en-GB" sz="2400" dirty="0">
                <a:latin typeface="Calibri" panose="020F0502020204030204" pitchFamily="34" charset="0"/>
              </a:rPr>
              <a:t>ues of lists</a:t>
            </a:r>
            <a:endParaRPr lang="en-GB" sz="2400" dirty="0">
              <a:effectLst/>
              <a:latin typeface="Calibri" panose="020F0502020204030204" pitchFamily="34" charset="0"/>
            </a:endParaRPr>
          </a:p>
        </p:txBody>
      </p:sp>
      <p:sp>
        <p:nvSpPr>
          <p:cNvPr id="7" name="Rectangle 6">
            <a:extLst>
              <a:ext uri="{FF2B5EF4-FFF2-40B4-BE49-F238E27FC236}">
                <a16:creationId xmlns:a16="http://schemas.microsoft.com/office/drawing/2014/main" id="{AB655263-92E5-D74F-B23C-696A8A545676}"/>
              </a:ext>
            </a:extLst>
          </p:cNvPr>
          <p:cNvSpPr/>
          <p:nvPr/>
        </p:nvSpPr>
        <p:spPr>
          <a:xfrm>
            <a:off x="5640779" y="1969324"/>
            <a:ext cx="344385"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solidFill>
                <a:srgbClr val="FFC000"/>
              </a:solidFill>
            </a:endParaRPr>
          </a:p>
        </p:txBody>
      </p:sp>
      <p:sp>
        <p:nvSpPr>
          <p:cNvPr id="8" name="Rectangle 7">
            <a:extLst>
              <a:ext uri="{FF2B5EF4-FFF2-40B4-BE49-F238E27FC236}">
                <a16:creationId xmlns:a16="http://schemas.microsoft.com/office/drawing/2014/main" id="{927A6345-7F51-ED41-BC8B-48FA6A370F78}"/>
              </a:ext>
            </a:extLst>
          </p:cNvPr>
          <p:cNvSpPr/>
          <p:nvPr/>
        </p:nvSpPr>
        <p:spPr>
          <a:xfrm>
            <a:off x="336838" y="2173184"/>
            <a:ext cx="351931"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pic>
        <p:nvPicPr>
          <p:cNvPr id="4098" name="Picture 2" descr="page148image51248368">
            <a:extLst>
              <a:ext uri="{FF2B5EF4-FFF2-40B4-BE49-F238E27FC236}">
                <a16:creationId xmlns:a16="http://schemas.microsoft.com/office/drawing/2014/main" id="{1CCE07D7-D445-5F4D-9660-CF20DED91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2030"/>
            <a:ext cx="7402870" cy="3574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06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96402-770D-D84B-A6A3-7DEDED15B0C7}"/>
              </a:ext>
            </a:extLst>
          </p:cNvPr>
          <p:cNvSpPr>
            <a:spLocks noGrp="1"/>
          </p:cNvSpPr>
          <p:nvPr>
            <p:ph type="subTitle" idx="13"/>
          </p:nvPr>
        </p:nvSpPr>
        <p:spPr/>
        <p:txBody>
          <a:bodyPr/>
          <a:lstStyle/>
          <a:p>
            <a:r>
              <a:rPr lang="en-GB" sz="4000" i="0" dirty="0">
                <a:effectLst/>
              </a:rPr>
              <a:t>Game design </a:t>
            </a:r>
          </a:p>
        </p:txBody>
      </p:sp>
      <p:sp>
        <p:nvSpPr>
          <p:cNvPr id="4" name="Title 3">
            <a:extLst>
              <a:ext uri="{FF2B5EF4-FFF2-40B4-BE49-F238E27FC236}">
                <a16:creationId xmlns:a16="http://schemas.microsoft.com/office/drawing/2014/main" id="{23E02E7B-1B41-7F4C-9355-D67DC4E999F2}"/>
              </a:ext>
            </a:extLst>
          </p:cNvPr>
          <p:cNvSpPr>
            <a:spLocks noGrp="1"/>
          </p:cNvSpPr>
          <p:nvPr>
            <p:ph type="title"/>
          </p:nvPr>
        </p:nvSpPr>
        <p:spPr/>
        <p:txBody>
          <a:bodyPr/>
          <a:lstStyle/>
          <a:p>
            <a:r>
              <a:rPr lang="en-RW" dirty="0"/>
              <a:t>Module </a:t>
            </a:r>
            <a:r>
              <a:rPr lang="en-US" dirty="0"/>
              <a:t>6-7</a:t>
            </a:r>
            <a:endParaRPr lang="en-RW" dirty="0"/>
          </a:p>
        </p:txBody>
      </p:sp>
      <p:sp>
        <p:nvSpPr>
          <p:cNvPr id="7" name="Rectangle 6">
            <a:extLst>
              <a:ext uri="{FF2B5EF4-FFF2-40B4-BE49-F238E27FC236}">
                <a16:creationId xmlns:a16="http://schemas.microsoft.com/office/drawing/2014/main" id="{AB655263-92E5-D74F-B23C-696A8A545676}"/>
              </a:ext>
            </a:extLst>
          </p:cNvPr>
          <p:cNvSpPr/>
          <p:nvPr/>
        </p:nvSpPr>
        <p:spPr>
          <a:xfrm>
            <a:off x="5640779" y="1969324"/>
            <a:ext cx="344385"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solidFill>
                <a:srgbClr val="FFC000"/>
              </a:solidFill>
            </a:endParaRPr>
          </a:p>
        </p:txBody>
      </p:sp>
      <p:sp>
        <p:nvSpPr>
          <p:cNvPr id="8" name="Rectangle 7">
            <a:extLst>
              <a:ext uri="{FF2B5EF4-FFF2-40B4-BE49-F238E27FC236}">
                <a16:creationId xmlns:a16="http://schemas.microsoft.com/office/drawing/2014/main" id="{927A6345-7F51-ED41-BC8B-48FA6A370F78}"/>
              </a:ext>
            </a:extLst>
          </p:cNvPr>
          <p:cNvSpPr/>
          <p:nvPr/>
        </p:nvSpPr>
        <p:spPr>
          <a:xfrm>
            <a:off x="336838" y="2173184"/>
            <a:ext cx="351931"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sp>
        <p:nvSpPr>
          <p:cNvPr id="15" name="TextBox 14">
            <a:extLst>
              <a:ext uri="{FF2B5EF4-FFF2-40B4-BE49-F238E27FC236}">
                <a16:creationId xmlns:a16="http://schemas.microsoft.com/office/drawing/2014/main" id="{242085AD-7B11-3A4A-89B0-3FAA2B873E39}"/>
              </a:ext>
            </a:extLst>
          </p:cNvPr>
          <p:cNvSpPr txBox="1"/>
          <p:nvPr/>
        </p:nvSpPr>
        <p:spPr>
          <a:xfrm>
            <a:off x="7606651" y="2154381"/>
            <a:ext cx="5092865" cy="1569660"/>
          </a:xfrm>
          <a:prstGeom prst="rect">
            <a:avLst/>
          </a:prstGeom>
          <a:noFill/>
        </p:spPr>
        <p:txBody>
          <a:bodyPr wrap="square">
            <a:spAutoFit/>
          </a:bodyPr>
          <a:lstStyle/>
          <a:p>
            <a:pPr marL="285750" lvl="0" indent="-285750" fontAlgn="base">
              <a:buFont typeface="Arial" panose="020B0604020202020204" pitchFamily="34" charset="0"/>
              <a:buChar char="•"/>
            </a:pPr>
            <a:r>
              <a:rPr lang="en-GB" sz="2400" dirty="0"/>
              <a:t>Creating characters </a:t>
            </a:r>
            <a:endParaRPr lang="en-RW" sz="2400" dirty="0"/>
          </a:p>
          <a:p>
            <a:pPr marL="285750" lvl="0" indent="-285750" fontAlgn="base">
              <a:buFont typeface="Arial" panose="020B0604020202020204" pitchFamily="34" charset="0"/>
              <a:buChar char="•"/>
            </a:pPr>
            <a:r>
              <a:rPr lang="en-GB" sz="2400" dirty="0"/>
              <a:t>Inserting a sprite </a:t>
            </a:r>
            <a:endParaRPr lang="en-RW" sz="2400" dirty="0"/>
          </a:p>
          <a:p>
            <a:pPr marL="285750" lvl="0" indent="-285750" fontAlgn="base">
              <a:buFont typeface="Arial" panose="020B0604020202020204" pitchFamily="34" charset="0"/>
              <a:buChar char="•"/>
            </a:pPr>
            <a:r>
              <a:rPr lang="en-US" sz="2400" dirty="0"/>
              <a:t>Creating a sprite </a:t>
            </a:r>
            <a:endParaRPr lang="en-RW" sz="2400" dirty="0"/>
          </a:p>
          <a:p>
            <a:pPr marL="285750" indent="-285750">
              <a:buFont typeface="Arial" panose="020B0604020202020204" pitchFamily="34" charset="0"/>
              <a:buChar char="•"/>
            </a:pPr>
            <a:r>
              <a:rPr lang="en-US" sz="2400" dirty="0"/>
              <a:t>Inserting touch detection </a:t>
            </a:r>
            <a:endParaRPr lang="en-GB" sz="2400" dirty="0">
              <a:effectLst/>
              <a:latin typeface="Calibri" panose="020F0502020204030204" pitchFamily="34" charset="0"/>
            </a:endParaRPr>
          </a:p>
        </p:txBody>
      </p:sp>
      <p:pic>
        <p:nvPicPr>
          <p:cNvPr id="6153" name="Picture 9" descr="Game Designing &amp;amp; Development Courses in India - Mindler">
            <a:extLst>
              <a:ext uri="{FF2B5EF4-FFF2-40B4-BE49-F238E27FC236}">
                <a16:creationId xmlns:a16="http://schemas.microsoft.com/office/drawing/2014/main" id="{42D5723E-2F7A-5745-8445-3C22223D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38" y="1388354"/>
            <a:ext cx="7020432" cy="351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14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96402-770D-D84B-A6A3-7DEDED15B0C7}"/>
              </a:ext>
            </a:extLst>
          </p:cNvPr>
          <p:cNvSpPr>
            <a:spLocks noGrp="1"/>
          </p:cNvSpPr>
          <p:nvPr>
            <p:ph type="subTitle" idx="13"/>
          </p:nvPr>
        </p:nvSpPr>
        <p:spPr/>
        <p:txBody>
          <a:bodyPr/>
          <a:lstStyle/>
          <a:p>
            <a:r>
              <a:rPr lang="en-US" dirty="0"/>
              <a:t>Adding a score and timer to the game</a:t>
            </a:r>
            <a:r>
              <a:rPr lang="en-RW" dirty="0"/>
              <a:t> </a:t>
            </a:r>
            <a:r>
              <a:rPr lang="en-GB" i="0" dirty="0">
                <a:effectLst/>
              </a:rPr>
              <a:t> </a:t>
            </a:r>
          </a:p>
        </p:txBody>
      </p:sp>
      <p:sp>
        <p:nvSpPr>
          <p:cNvPr id="4" name="Title 3">
            <a:extLst>
              <a:ext uri="{FF2B5EF4-FFF2-40B4-BE49-F238E27FC236}">
                <a16:creationId xmlns:a16="http://schemas.microsoft.com/office/drawing/2014/main" id="{23E02E7B-1B41-7F4C-9355-D67DC4E999F2}"/>
              </a:ext>
            </a:extLst>
          </p:cNvPr>
          <p:cNvSpPr>
            <a:spLocks noGrp="1"/>
          </p:cNvSpPr>
          <p:nvPr>
            <p:ph type="title"/>
          </p:nvPr>
        </p:nvSpPr>
        <p:spPr/>
        <p:txBody>
          <a:bodyPr/>
          <a:lstStyle/>
          <a:p>
            <a:r>
              <a:rPr lang="en-RW" dirty="0"/>
              <a:t>Module </a:t>
            </a:r>
            <a:r>
              <a:rPr lang="en-US" dirty="0"/>
              <a:t>6-7</a:t>
            </a:r>
            <a:endParaRPr lang="en-RW" dirty="0"/>
          </a:p>
        </p:txBody>
      </p:sp>
      <p:sp>
        <p:nvSpPr>
          <p:cNvPr id="7" name="Rectangle 6">
            <a:extLst>
              <a:ext uri="{FF2B5EF4-FFF2-40B4-BE49-F238E27FC236}">
                <a16:creationId xmlns:a16="http://schemas.microsoft.com/office/drawing/2014/main" id="{AB655263-92E5-D74F-B23C-696A8A545676}"/>
              </a:ext>
            </a:extLst>
          </p:cNvPr>
          <p:cNvSpPr/>
          <p:nvPr/>
        </p:nvSpPr>
        <p:spPr>
          <a:xfrm>
            <a:off x="5640779" y="1969324"/>
            <a:ext cx="344385"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solidFill>
                <a:srgbClr val="FFC000"/>
              </a:solidFill>
            </a:endParaRPr>
          </a:p>
        </p:txBody>
      </p:sp>
      <p:sp>
        <p:nvSpPr>
          <p:cNvPr id="8" name="Rectangle 7">
            <a:extLst>
              <a:ext uri="{FF2B5EF4-FFF2-40B4-BE49-F238E27FC236}">
                <a16:creationId xmlns:a16="http://schemas.microsoft.com/office/drawing/2014/main" id="{927A6345-7F51-ED41-BC8B-48FA6A370F78}"/>
              </a:ext>
            </a:extLst>
          </p:cNvPr>
          <p:cNvSpPr/>
          <p:nvPr/>
        </p:nvSpPr>
        <p:spPr>
          <a:xfrm>
            <a:off x="336838" y="2173184"/>
            <a:ext cx="351931"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pic>
        <p:nvPicPr>
          <p:cNvPr id="6146" name="Picture 2" descr="page159image51245040">
            <a:extLst>
              <a:ext uri="{FF2B5EF4-FFF2-40B4-BE49-F238E27FC236}">
                <a16:creationId xmlns:a16="http://schemas.microsoft.com/office/drawing/2014/main" id="{C7125584-25CE-9745-8F47-DEDE37EA8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090" y="1768824"/>
            <a:ext cx="5218460" cy="27692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page158image51230112">
            <a:extLst>
              <a:ext uri="{FF2B5EF4-FFF2-40B4-BE49-F238E27FC236}">
                <a16:creationId xmlns:a16="http://schemas.microsoft.com/office/drawing/2014/main" id="{4C8B73C0-7CBE-1442-8D68-105EFD9AD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29" y="1768824"/>
            <a:ext cx="3035300" cy="4470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page158image51223248">
            <a:extLst>
              <a:ext uri="{FF2B5EF4-FFF2-40B4-BE49-F238E27FC236}">
                <a16:creationId xmlns:a16="http://schemas.microsoft.com/office/drawing/2014/main" id="{09E340E0-721E-5542-9E05-5CC1D6DD2D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2618" y="1768824"/>
            <a:ext cx="2349500" cy="44450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42085AD-7B11-3A4A-89B0-3FAA2B873E39}"/>
              </a:ext>
            </a:extLst>
          </p:cNvPr>
          <p:cNvSpPr txBox="1"/>
          <p:nvPr/>
        </p:nvSpPr>
        <p:spPr>
          <a:xfrm>
            <a:off x="7238881" y="4662767"/>
            <a:ext cx="3916878" cy="830997"/>
          </a:xfrm>
          <a:prstGeom prst="rect">
            <a:avLst/>
          </a:prstGeom>
          <a:noFill/>
        </p:spPr>
        <p:txBody>
          <a:bodyPr wrap="square">
            <a:spAutoFit/>
          </a:bodyPr>
          <a:lstStyle/>
          <a:p>
            <a:pPr lvl="0" fontAlgn="base"/>
            <a:r>
              <a:rPr lang="en-US" sz="2400" dirty="0"/>
              <a:t>Adding a score and timer to the game</a:t>
            </a:r>
            <a:r>
              <a:rPr lang="en-RW" sz="2400" dirty="0"/>
              <a:t> </a:t>
            </a:r>
            <a:endParaRPr lang="en-GB" sz="2400" dirty="0">
              <a:effectLst/>
              <a:latin typeface="Calibri" panose="020F0502020204030204" pitchFamily="34" charset="0"/>
            </a:endParaRPr>
          </a:p>
        </p:txBody>
      </p:sp>
      <p:sp>
        <p:nvSpPr>
          <p:cNvPr id="5" name="TextBox 4">
            <a:extLst>
              <a:ext uri="{FF2B5EF4-FFF2-40B4-BE49-F238E27FC236}">
                <a16:creationId xmlns:a16="http://schemas.microsoft.com/office/drawing/2014/main" id="{9D6F44CA-F035-2049-A044-B2E65CE4E508}"/>
              </a:ext>
            </a:extLst>
          </p:cNvPr>
          <p:cNvSpPr txBox="1"/>
          <p:nvPr/>
        </p:nvSpPr>
        <p:spPr>
          <a:xfrm>
            <a:off x="336838" y="1104405"/>
            <a:ext cx="1551339" cy="369332"/>
          </a:xfrm>
          <a:prstGeom prst="rect">
            <a:avLst/>
          </a:prstGeom>
          <a:noFill/>
        </p:spPr>
        <p:txBody>
          <a:bodyPr wrap="square" rtlCol="0">
            <a:spAutoFit/>
          </a:bodyPr>
          <a:lstStyle/>
          <a:p>
            <a:r>
              <a:rPr lang="en-RW" dirty="0"/>
              <a:t>C</a:t>
            </a:r>
            <a:r>
              <a:rPr lang="en-GB" dirty="0"/>
              <a:t>a</a:t>
            </a:r>
            <a:r>
              <a:rPr lang="en-RW" dirty="0"/>
              <a:t>t </a:t>
            </a:r>
          </a:p>
        </p:txBody>
      </p:sp>
      <p:sp>
        <p:nvSpPr>
          <p:cNvPr id="17" name="TextBox 16">
            <a:extLst>
              <a:ext uri="{FF2B5EF4-FFF2-40B4-BE49-F238E27FC236}">
                <a16:creationId xmlns:a16="http://schemas.microsoft.com/office/drawing/2014/main" id="{9F82DB24-C23B-294C-8B6B-971DC2577CF7}"/>
              </a:ext>
            </a:extLst>
          </p:cNvPr>
          <p:cNvSpPr txBox="1"/>
          <p:nvPr/>
        </p:nvSpPr>
        <p:spPr>
          <a:xfrm>
            <a:off x="3982618" y="1128022"/>
            <a:ext cx="1551339" cy="369332"/>
          </a:xfrm>
          <a:prstGeom prst="rect">
            <a:avLst/>
          </a:prstGeom>
          <a:noFill/>
        </p:spPr>
        <p:txBody>
          <a:bodyPr wrap="square" rtlCol="0">
            <a:spAutoFit/>
          </a:bodyPr>
          <a:lstStyle/>
          <a:p>
            <a:r>
              <a:rPr lang="en-RW" dirty="0"/>
              <a:t>Mouse </a:t>
            </a:r>
          </a:p>
        </p:txBody>
      </p:sp>
    </p:spTree>
    <p:extLst>
      <p:ext uri="{BB962C8B-B14F-4D97-AF65-F5344CB8AC3E}">
        <p14:creationId xmlns:p14="http://schemas.microsoft.com/office/powerpoint/2010/main" val="290180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dirty="0"/>
              <a:t>Technical Game Plan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pic>
        <p:nvPicPr>
          <p:cNvPr id="10" name="Picture 1" descr="page164image35722944">
            <a:extLst>
              <a:ext uri="{FF2B5EF4-FFF2-40B4-BE49-F238E27FC236}">
                <a16:creationId xmlns:a16="http://schemas.microsoft.com/office/drawing/2014/main" id="{6DFB9D4D-1AA6-F346-967D-5A53CCB88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85" y="2108800"/>
            <a:ext cx="4294277" cy="26404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EF210C4-1370-3442-8829-E3E9C83CDB1E}"/>
              </a:ext>
            </a:extLst>
          </p:cNvPr>
          <p:cNvSpPr txBox="1"/>
          <p:nvPr/>
        </p:nvSpPr>
        <p:spPr>
          <a:xfrm>
            <a:off x="5633349" y="2108800"/>
            <a:ext cx="6225715" cy="2246769"/>
          </a:xfrm>
          <a:prstGeom prst="rect">
            <a:avLst/>
          </a:prstGeom>
          <a:noFill/>
        </p:spPr>
        <p:txBody>
          <a:bodyPr wrap="square">
            <a:spAutoFit/>
          </a:bodyPr>
          <a:lstStyle/>
          <a:p>
            <a:pPr marL="457200" indent="-457200">
              <a:buFont typeface="Arial" panose="020B0604020202020204" pitchFamily="34" charset="0"/>
              <a:buChar char="•"/>
            </a:pPr>
            <a:r>
              <a:rPr lang="en-GB" sz="2800" dirty="0">
                <a:effectLst/>
                <a:latin typeface="Calibri" panose="020F0502020204030204" pitchFamily="34" charset="0"/>
              </a:rPr>
              <a:t>Each game needs a matching stage. </a:t>
            </a:r>
          </a:p>
          <a:p>
            <a:pPr marL="457200" indent="-457200">
              <a:buFont typeface="Arial" panose="020B0604020202020204" pitchFamily="34" charset="0"/>
              <a:buChar char="•"/>
            </a:pPr>
            <a:r>
              <a:rPr lang="en-GB" sz="2800" dirty="0">
                <a:effectLst/>
                <a:latin typeface="Calibri" panose="020F0502020204030204" pitchFamily="34" charset="0"/>
              </a:rPr>
              <a:t>A stage adds a meaning to the game and story. </a:t>
            </a:r>
          </a:p>
          <a:p>
            <a:pPr marL="457200" indent="-457200">
              <a:buFont typeface="Arial" panose="020B0604020202020204" pitchFamily="34" charset="0"/>
              <a:buChar char="•"/>
            </a:pPr>
            <a:r>
              <a:rPr lang="en-GB" sz="2800" dirty="0">
                <a:effectLst/>
                <a:latin typeface="Calibri" panose="020F0502020204030204" pitchFamily="34" charset="0"/>
              </a:rPr>
              <a:t>So, always to choose a stage that matches your story or game. </a:t>
            </a:r>
            <a:endParaRPr lang="en-GB" sz="2800"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730759" y="1245049"/>
            <a:ext cx="6119446" cy="558743"/>
          </a:xfrm>
          <a:prstGeom prst="rect">
            <a:avLst/>
          </a:prstGeom>
          <a:noFill/>
        </p:spPr>
        <p:txBody>
          <a:bodyPr wrap="square">
            <a:spAutoFit/>
          </a:bodyPr>
          <a:lstStyle/>
          <a:p>
            <a:pPr lvl="0" fontAlgn="base">
              <a:lnSpc>
                <a:spcPct val="115000"/>
              </a:lnSpc>
              <a:spcBef>
                <a:spcPts val="500"/>
              </a:spcBef>
              <a:spcAft>
                <a:spcPts val="1000"/>
              </a:spcAft>
              <a:tabLst>
                <a:tab pos="457200" algn="l"/>
              </a:tabLst>
            </a:pP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How the stage will look like?</a:t>
            </a:r>
            <a:endParaRPr lang="en-RW"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13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dirty="0"/>
              <a:t>Technical Game Plan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a:t>
            </a:r>
            <a:r>
              <a:rPr lang="en-US" dirty="0"/>
              <a:t> 6-7</a:t>
            </a:r>
            <a:endParaRPr lang="en-RW" dirty="0"/>
          </a:p>
        </p:txBody>
      </p:sp>
      <p:sp>
        <p:nvSpPr>
          <p:cNvPr id="12" name="TextBox 11">
            <a:extLst>
              <a:ext uri="{FF2B5EF4-FFF2-40B4-BE49-F238E27FC236}">
                <a16:creationId xmlns:a16="http://schemas.microsoft.com/office/drawing/2014/main" id="{5EF210C4-1370-3442-8829-E3E9C83CDB1E}"/>
              </a:ext>
            </a:extLst>
          </p:cNvPr>
          <p:cNvSpPr txBox="1"/>
          <p:nvPr/>
        </p:nvSpPr>
        <p:spPr>
          <a:xfrm>
            <a:off x="5633349" y="2108800"/>
            <a:ext cx="6225715" cy="2246769"/>
          </a:xfrm>
          <a:prstGeom prst="rect">
            <a:avLst/>
          </a:prstGeom>
          <a:noFill/>
        </p:spPr>
        <p:txBody>
          <a:bodyPr wrap="square">
            <a:spAutoFit/>
          </a:bodyPr>
          <a:lstStyle/>
          <a:p>
            <a:pPr marL="285750" indent="-285750">
              <a:buFont typeface="Arial" panose="020B0604020202020204" pitchFamily="34" charset="0"/>
              <a:buChar char="•"/>
            </a:pPr>
            <a:r>
              <a:rPr lang="en-GB" sz="2800" dirty="0"/>
              <a:t>A sprite is a character in the story or an actor in the game. </a:t>
            </a:r>
          </a:p>
          <a:p>
            <a:pPr marL="285750" indent="-285750">
              <a:buFont typeface="Arial" panose="020B0604020202020204" pitchFamily="34" charset="0"/>
              <a:buChar char="•"/>
            </a:pPr>
            <a:r>
              <a:rPr lang="en-GB" sz="2800" dirty="0"/>
              <a:t>For each story or game, you will choose or create a sprite based on its role, characteristics and other factors. </a:t>
            </a:r>
            <a:endParaRPr lang="en-GB" sz="4000"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730759" y="1245049"/>
            <a:ext cx="6119446" cy="558743"/>
          </a:xfrm>
          <a:prstGeom prst="rect">
            <a:avLst/>
          </a:prstGeom>
          <a:noFill/>
        </p:spPr>
        <p:txBody>
          <a:bodyPr wrap="square">
            <a:spAutoFit/>
          </a:bodyPr>
          <a:lstStyle/>
          <a:p>
            <a:pPr fontAlgn="base">
              <a:lnSpc>
                <a:spcPct val="115000"/>
              </a:lnSpc>
              <a:spcBef>
                <a:spcPts val="500"/>
              </a:spcBef>
              <a:spcAft>
                <a:spcPts val="1000"/>
              </a:spcAft>
              <a:tabLst>
                <a:tab pos="457200" algn="l"/>
              </a:tabLst>
            </a:pPr>
            <a:r>
              <a:rPr lang="en-US" sz="2800" b="1" dirty="0"/>
              <a:t>Which sprite to use</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RW"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122" name="Picture 2" descr="page164image35727520">
            <a:extLst>
              <a:ext uri="{FF2B5EF4-FFF2-40B4-BE49-F238E27FC236}">
                <a16:creationId xmlns:a16="http://schemas.microsoft.com/office/drawing/2014/main" id="{FF984C4A-090C-F54D-817D-047D878D2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41" y="2108799"/>
            <a:ext cx="3903481" cy="379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664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dirty="0"/>
              <a:t>Technical Game Plan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730759" y="1245049"/>
            <a:ext cx="6119446" cy="558743"/>
          </a:xfrm>
          <a:prstGeom prst="rect">
            <a:avLst/>
          </a:prstGeom>
          <a:noFill/>
        </p:spPr>
        <p:txBody>
          <a:bodyPr wrap="square">
            <a:spAutoFit/>
          </a:bodyPr>
          <a:lstStyle/>
          <a:p>
            <a:pPr fontAlgn="base">
              <a:lnSpc>
                <a:spcPct val="115000"/>
              </a:lnSpc>
              <a:spcBef>
                <a:spcPts val="500"/>
              </a:spcBef>
              <a:spcAft>
                <a:spcPts val="1000"/>
              </a:spcAft>
              <a:tabLst>
                <a:tab pos="457200" algn="l"/>
              </a:tabLst>
            </a:pPr>
            <a:r>
              <a:rPr lang="en-US" sz="2800" b="1" dirty="0"/>
              <a:t>Game flow</a:t>
            </a:r>
            <a:r>
              <a:rPr lang="en-US"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RW" sz="20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E041E5-32A2-F34B-861E-EDF48DA582D9}"/>
              </a:ext>
            </a:extLst>
          </p:cNvPr>
          <p:cNvSpPr txBox="1"/>
          <p:nvPr/>
        </p:nvSpPr>
        <p:spPr>
          <a:xfrm>
            <a:off x="730759" y="2108799"/>
            <a:ext cx="7822398" cy="3785652"/>
          </a:xfrm>
          <a:prstGeom prst="rect">
            <a:avLst/>
          </a:prstGeom>
          <a:noFill/>
        </p:spPr>
        <p:txBody>
          <a:bodyPr wrap="square">
            <a:spAutoFit/>
          </a:bodyPr>
          <a:lstStyle/>
          <a:p>
            <a:pPr marL="457200" indent="-457200">
              <a:buFont typeface="Arial" panose="020B0604020202020204" pitchFamily="34" charset="0"/>
              <a:buChar char="•"/>
            </a:pPr>
            <a:r>
              <a:rPr lang="en-GB" sz="2400" dirty="0">
                <a:effectLst/>
                <a:latin typeface="Calibri" panose="020F0502020204030204" pitchFamily="34" charset="0"/>
              </a:rPr>
              <a:t>After you have identified the sprite and the stage, you need to determine what the player will do. </a:t>
            </a:r>
          </a:p>
          <a:p>
            <a:pPr marL="457200" indent="-457200">
              <a:buFont typeface="Arial" panose="020B0604020202020204" pitchFamily="34" charset="0"/>
              <a:buChar char="•"/>
            </a:pPr>
            <a:endParaRPr lang="en-GB" sz="2400" dirty="0">
              <a:latin typeface="Calibri" panose="020F0502020204030204" pitchFamily="34" charset="0"/>
            </a:endParaRPr>
          </a:p>
          <a:p>
            <a:pPr marL="457200" indent="-457200">
              <a:buFont typeface="Arial" panose="020B0604020202020204" pitchFamily="34" charset="0"/>
              <a:buChar char="•"/>
            </a:pPr>
            <a:r>
              <a:rPr lang="en-GB" sz="2400" dirty="0">
                <a:effectLst/>
                <a:latin typeface="Calibri" panose="020F0502020204030204" pitchFamily="34" charset="0"/>
              </a:rPr>
              <a:t>Which buttons to click and how to start the game. Most people use when you click the </a:t>
            </a:r>
            <a:r>
              <a:rPr lang="en-GB" sz="2400" b="1" dirty="0">
                <a:effectLst/>
                <a:latin typeface="Calibri" panose="020F0502020204030204" pitchFamily="34" charset="0"/>
              </a:rPr>
              <a:t>green flag</a:t>
            </a:r>
            <a:r>
              <a:rPr lang="en-GB" sz="2400" dirty="0">
                <a:effectLst/>
                <a:latin typeface="Calibri" panose="020F0502020204030204" pitchFamily="34" charset="0"/>
              </a:rPr>
              <a:t>, but you can choose other options. </a:t>
            </a:r>
          </a:p>
          <a:p>
            <a:pPr marL="457200" indent="-457200">
              <a:buFont typeface="Arial" panose="020B0604020202020204" pitchFamily="34" charset="0"/>
              <a:buChar char="•"/>
            </a:pPr>
            <a:endParaRPr lang="en-GB" sz="2400" dirty="0">
              <a:latin typeface="Calibri" panose="020F0502020204030204" pitchFamily="34" charset="0"/>
            </a:endParaRPr>
          </a:p>
          <a:p>
            <a:pPr marL="457200" indent="-457200">
              <a:buFont typeface="Arial" panose="020B0604020202020204" pitchFamily="34" charset="0"/>
              <a:buChar char="•"/>
            </a:pPr>
            <a:r>
              <a:rPr lang="en-GB" sz="2400" dirty="0">
                <a:effectLst/>
                <a:latin typeface="Calibri" panose="020F0502020204030204" pitchFamily="34" charset="0"/>
              </a:rPr>
              <a:t>You describe what will happen and when it happens from the beginning of the game to the end. In the game flow, you also mention how to win your game. </a:t>
            </a:r>
            <a:endParaRPr lang="en-GB" sz="2400" dirty="0"/>
          </a:p>
        </p:txBody>
      </p:sp>
      <p:pic>
        <p:nvPicPr>
          <p:cNvPr id="6146" name="Picture 2" descr="Flow, game icon - Download on Iconfinder on Iconfinder">
            <a:extLst>
              <a:ext uri="{FF2B5EF4-FFF2-40B4-BE49-F238E27FC236}">
                <a16:creationId xmlns:a16="http://schemas.microsoft.com/office/drawing/2014/main" id="{A9D096EC-48AC-934D-B7F3-607AF6870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902" y="2608384"/>
            <a:ext cx="3093427" cy="309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730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dirty="0"/>
              <a:t>Technical Game Plan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730759" y="1245049"/>
            <a:ext cx="6119446" cy="558743"/>
          </a:xfrm>
          <a:prstGeom prst="rect">
            <a:avLst/>
          </a:prstGeom>
          <a:noFill/>
        </p:spPr>
        <p:txBody>
          <a:bodyPr wrap="square">
            <a:spAutoFit/>
          </a:bodyPr>
          <a:lstStyle/>
          <a:p>
            <a:pPr fontAlgn="base">
              <a:lnSpc>
                <a:spcPct val="115000"/>
              </a:lnSpc>
              <a:spcBef>
                <a:spcPts val="500"/>
              </a:spcBef>
              <a:spcAft>
                <a:spcPts val="1000"/>
              </a:spcAft>
              <a:tabLst>
                <a:tab pos="457200" algn="l"/>
              </a:tabLst>
            </a:pPr>
            <a:r>
              <a:rPr lang="en-GB" sz="2800" b="1" dirty="0"/>
              <a:t>Sound Effects/Music </a:t>
            </a:r>
            <a:endParaRPr lang="en-RW" sz="32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E041E5-32A2-F34B-861E-EDF48DA582D9}"/>
              </a:ext>
            </a:extLst>
          </p:cNvPr>
          <p:cNvSpPr txBox="1"/>
          <p:nvPr/>
        </p:nvSpPr>
        <p:spPr>
          <a:xfrm>
            <a:off x="531567" y="2108799"/>
            <a:ext cx="7894981" cy="4154984"/>
          </a:xfrm>
          <a:prstGeom prst="rect">
            <a:avLst/>
          </a:prstGeom>
          <a:noFill/>
        </p:spPr>
        <p:txBody>
          <a:bodyPr wrap="square">
            <a:spAutoFit/>
          </a:bodyPr>
          <a:lstStyle/>
          <a:p>
            <a:pPr marL="457200" indent="-457200">
              <a:buFont typeface="Arial" panose="020B0604020202020204" pitchFamily="34" charset="0"/>
              <a:buChar char="•"/>
            </a:pPr>
            <a:r>
              <a:rPr lang="en-GB" sz="2400" dirty="0"/>
              <a:t>In some games, there are sounds played in the background and each sound affects the game in one way or another. </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There are cases where each sprite produces a sound. In this section of planning, it is better to assign each sprite a sound and if possible, record or upload what you already have.</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In that category, you can provide each sprite with an associated sound effect. </a:t>
            </a:r>
            <a:endParaRPr lang="en-GB" sz="3600" dirty="0"/>
          </a:p>
        </p:txBody>
      </p:sp>
      <p:pic>
        <p:nvPicPr>
          <p:cNvPr id="7170" name="Picture 2" descr="BBC opens free sound effects library | News | Broadcast">
            <a:extLst>
              <a:ext uri="{FF2B5EF4-FFF2-40B4-BE49-F238E27FC236}">
                <a16:creationId xmlns:a16="http://schemas.microsoft.com/office/drawing/2014/main" id="{4DAA0F73-4271-2542-BC5A-340752805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6548" y="2887785"/>
            <a:ext cx="32639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64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i="0" dirty="0"/>
              <a:t>Logical Operators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730759" y="1245049"/>
            <a:ext cx="6119446" cy="523220"/>
          </a:xfrm>
          <a:prstGeom prst="rect">
            <a:avLst/>
          </a:prstGeom>
          <a:noFill/>
        </p:spPr>
        <p:txBody>
          <a:bodyPr wrap="square">
            <a:spAutoFit/>
          </a:bodyPr>
          <a:lstStyle/>
          <a:p>
            <a:r>
              <a:rPr lang="en-GB" sz="2800" b="1" dirty="0"/>
              <a:t>Using Logical operators in game design </a:t>
            </a:r>
            <a:endParaRPr lang="en-GB" sz="4000" b="1" dirty="0"/>
          </a:p>
        </p:txBody>
      </p:sp>
      <p:pic>
        <p:nvPicPr>
          <p:cNvPr id="8194" name="Picture 2" descr="page165image35717744">
            <a:extLst>
              <a:ext uri="{FF2B5EF4-FFF2-40B4-BE49-F238E27FC236}">
                <a16:creationId xmlns:a16="http://schemas.microsoft.com/office/drawing/2014/main" id="{BFAFA7DA-C131-2946-A67A-1A371CA2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763" y="2588280"/>
            <a:ext cx="2859260" cy="87172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page165image35730432">
            <a:extLst>
              <a:ext uri="{FF2B5EF4-FFF2-40B4-BE49-F238E27FC236}">
                <a16:creationId xmlns:a16="http://schemas.microsoft.com/office/drawing/2014/main" id="{88C71B6E-EEB8-2B47-BCCC-8EBEC9708C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63" y="3762087"/>
            <a:ext cx="2774626" cy="10358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age165image35722528">
            <a:extLst>
              <a:ext uri="{FF2B5EF4-FFF2-40B4-BE49-F238E27FC236}">
                <a16:creationId xmlns:a16="http://schemas.microsoft.com/office/drawing/2014/main" id="{5EBD748F-2D3B-574C-ADE2-BAF8DEBB73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0888" y="5095021"/>
            <a:ext cx="2361761" cy="10358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2A1A41F-E97F-8B43-BB3E-CB741B99A403}"/>
              </a:ext>
            </a:extLst>
          </p:cNvPr>
          <p:cNvSpPr txBox="1"/>
          <p:nvPr/>
        </p:nvSpPr>
        <p:spPr>
          <a:xfrm>
            <a:off x="4283612" y="2588280"/>
            <a:ext cx="6119446" cy="1231106"/>
          </a:xfrm>
          <a:prstGeom prst="rect">
            <a:avLst/>
          </a:prstGeom>
          <a:noFill/>
        </p:spPr>
        <p:txBody>
          <a:bodyPr wrap="square">
            <a:spAutoFit/>
          </a:bodyPr>
          <a:lstStyle/>
          <a:p>
            <a:r>
              <a:rPr lang="en-GB" sz="2800" dirty="0">
                <a:effectLst/>
                <a:latin typeface="Calibri" panose="020F0502020204030204" pitchFamily="34" charset="0"/>
              </a:rPr>
              <a:t>The result is true only if both expressions are true</a:t>
            </a:r>
            <a:br>
              <a:rPr lang="en-GB" sz="1800" dirty="0">
                <a:effectLst/>
                <a:latin typeface="Calibri" panose="020F0502020204030204" pitchFamily="34" charset="0"/>
              </a:rPr>
            </a:br>
            <a:endParaRPr lang="en-GB" dirty="0"/>
          </a:p>
        </p:txBody>
      </p:sp>
      <p:sp>
        <p:nvSpPr>
          <p:cNvPr id="13" name="TextBox 12">
            <a:extLst>
              <a:ext uri="{FF2B5EF4-FFF2-40B4-BE49-F238E27FC236}">
                <a16:creationId xmlns:a16="http://schemas.microsoft.com/office/drawing/2014/main" id="{B35D0CB9-5691-9B46-A57E-A61265E191A2}"/>
              </a:ext>
            </a:extLst>
          </p:cNvPr>
          <p:cNvSpPr txBox="1"/>
          <p:nvPr/>
        </p:nvSpPr>
        <p:spPr>
          <a:xfrm>
            <a:off x="4283612" y="3819386"/>
            <a:ext cx="6119446" cy="1508105"/>
          </a:xfrm>
          <a:prstGeom prst="rect">
            <a:avLst/>
          </a:prstGeom>
          <a:noFill/>
        </p:spPr>
        <p:txBody>
          <a:bodyPr wrap="square">
            <a:spAutoFit/>
          </a:bodyPr>
          <a:lstStyle/>
          <a:p>
            <a:r>
              <a:rPr lang="en-GB" sz="2800" dirty="0"/>
              <a:t>The result is true if one of the two or both expressions are true </a:t>
            </a:r>
            <a:endParaRPr lang="en-GB" sz="4000" dirty="0"/>
          </a:p>
          <a:p>
            <a:br>
              <a:rPr lang="en-GB" sz="1800" dirty="0">
                <a:effectLst/>
                <a:latin typeface="Calibri" panose="020F0502020204030204" pitchFamily="34" charset="0"/>
              </a:rPr>
            </a:br>
            <a:endParaRPr lang="en-GB" dirty="0"/>
          </a:p>
        </p:txBody>
      </p:sp>
      <p:sp>
        <p:nvSpPr>
          <p:cNvPr id="16" name="TextBox 15">
            <a:extLst>
              <a:ext uri="{FF2B5EF4-FFF2-40B4-BE49-F238E27FC236}">
                <a16:creationId xmlns:a16="http://schemas.microsoft.com/office/drawing/2014/main" id="{C0EB4054-556D-1340-AD2B-B20D557E501B}"/>
              </a:ext>
            </a:extLst>
          </p:cNvPr>
          <p:cNvSpPr txBox="1"/>
          <p:nvPr/>
        </p:nvSpPr>
        <p:spPr>
          <a:xfrm>
            <a:off x="4283612" y="5327491"/>
            <a:ext cx="6119446" cy="954107"/>
          </a:xfrm>
          <a:prstGeom prst="rect">
            <a:avLst/>
          </a:prstGeom>
          <a:noFill/>
        </p:spPr>
        <p:txBody>
          <a:bodyPr wrap="square">
            <a:spAutoFit/>
          </a:bodyPr>
          <a:lstStyle/>
          <a:p>
            <a:r>
              <a:rPr lang="en-GB" sz="2800" dirty="0">
                <a:effectLst/>
                <a:latin typeface="Calibri" panose="020F0502020204030204" pitchFamily="34" charset="0"/>
              </a:rPr>
              <a:t>The result is true if the expression is false </a:t>
            </a:r>
            <a:endParaRPr lang="en-GB" sz="2800" dirty="0"/>
          </a:p>
        </p:txBody>
      </p:sp>
    </p:spTree>
    <p:extLst>
      <p:ext uri="{BB962C8B-B14F-4D97-AF65-F5344CB8AC3E}">
        <p14:creationId xmlns:p14="http://schemas.microsoft.com/office/powerpoint/2010/main" val="2619721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i="0" dirty="0"/>
              <a:t>Logical Operators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350930" y="1245049"/>
            <a:ext cx="6119446" cy="523220"/>
          </a:xfrm>
          <a:prstGeom prst="rect">
            <a:avLst/>
          </a:prstGeom>
          <a:noFill/>
        </p:spPr>
        <p:txBody>
          <a:bodyPr wrap="square">
            <a:spAutoFit/>
          </a:bodyPr>
          <a:lstStyle/>
          <a:p>
            <a:r>
              <a:rPr lang="en-GB" sz="2800" b="1" dirty="0"/>
              <a:t>Periodic Table game </a:t>
            </a:r>
            <a:endParaRPr lang="en-GB" sz="4000" b="1" dirty="0"/>
          </a:p>
        </p:txBody>
      </p:sp>
      <p:pic>
        <p:nvPicPr>
          <p:cNvPr id="9217" name="Picture 1" descr="page165image35722320">
            <a:extLst>
              <a:ext uri="{FF2B5EF4-FFF2-40B4-BE49-F238E27FC236}">
                <a16:creationId xmlns:a16="http://schemas.microsoft.com/office/drawing/2014/main" id="{5C46146F-F4BB-B54A-B7A8-EA39F44DE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30" y="2073276"/>
            <a:ext cx="5529800" cy="37703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3C219A5-CF77-1341-91AB-6360944F86ED}"/>
              </a:ext>
            </a:extLst>
          </p:cNvPr>
          <p:cNvSpPr txBox="1"/>
          <p:nvPr/>
        </p:nvSpPr>
        <p:spPr>
          <a:xfrm>
            <a:off x="5981115" y="1506659"/>
            <a:ext cx="6311270" cy="5262979"/>
          </a:xfrm>
          <a:prstGeom prst="rect">
            <a:avLst/>
          </a:prstGeom>
          <a:noFill/>
        </p:spPr>
        <p:txBody>
          <a:bodyPr wrap="square">
            <a:spAutoFit/>
          </a:bodyPr>
          <a:lstStyle/>
          <a:p>
            <a:r>
              <a:rPr lang="en-GB" sz="2800" b="1" dirty="0">
                <a:effectLst/>
                <a:latin typeface="Calibri" panose="020F0502020204030204" pitchFamily="34" charset="0"/>
              </a:rPr>
              <a:t>About the project?</a:t>
            </a:r>
            <a:br>
              <a:rPr lang="en-GB" sz="2800" b="1" dirty="0">
                <a:effectLst/>
                <a:latin typeface="Calibri" panose="020F0502020204030204" pitchFamily="34" charset="0"/>
              </a:rPr>
            </a:br>
            <a:r>
              <a:rPr lang="en-GB" sz="2800" dirty="0">
                <a:effectLst/>
                <a:latin typeface="Calibri" panose="020F0502020204030204" pitchFamily="34" charset="0"/>
              </a:rPr>
              <a:t>This game is going to help students master periodic table elements and their corresponding proton number. </a:t>
            </a:r>
            <a:endParaRPr lang="en-GB" sz="2800" dirty="0">
              <a:effectLst/>
              <a:latin typeface="SymbolMT"/>
            </a:endParaRPr>
          </a:p>
          <a:p>
            <a:endParaRPr lang="en-GB" sz="2800" b="1" dirty="0">
              <a:effectLst/>
              <a:latin typeface="Calibri" panose="020F0502020204030204" pitchFamily="34" charset="0"/>
            </a:endParaRPr>
          </a:p>
          <a:p>
            <a:r>
              <a:rPr lang="en-GB" sz="2800" b="1" dirty="0">
                <a:effectLst/>
                <a:latin typeface="Calibri" panose="020F0502020204030204" pitchFamily="34" charset="0"/>
              </a:rPr>
              <a:t>How will your project work?</a:t>
            </a:r>
            <a:br>
              <a:rPr lang="en-GB" sz="2800" b="1" dirty="0">
                <a:effectLst/>
                <a:latin typeface="Calibri" panose="020F0502020204030204" pitchFamily="34" charset="0"/>
              </a:rPr>
            </a:br>
            <a:r>
              <a:rPr lang="en-GB" sz="2800" dirty="0">
                <a:effectLst/>
                <a:latin typeface="Calibri" panose="020F0502020204030204" pitchFamily="34" charset="0"/>
              </a:rPr>
              <a:t>Students will get a random element and they will have to enter its proton number. </a:t>
            </a:r>
            <a:endParaRPr lang="en-GB" sz="2800" dirty="0">
              <a:effectLst/>
              <a:latin typeface="SymbolMT"/>
            </a:endParaRPr>
          </a:p>
          <a:p>
            <a:endParaRPr lang="en-GB" sz="2800" b="1" dirty="0">
              <a:effectLst/>
              <a:latin typeface="Calibri" panose="020F0502020204030204" pitchFamily="34" charset="0"/>
            </a:endParaRPr>
          </a:p>
          <a:p>
            <a:r>
              <a:rPr lang="en-GB" sz="2800" b="1" dirty="0">
                <a:effectLst/>
                <a:latin typeface="Calibri" panose="020F0502020204030204" pitchFamily="34" charset="0"/>
              </a:rPr>
              <a:t>What are the rules?</a:t>
            </a:r>
            <a:br>
              <a:rPr lang="en-GB" sz="2800" b="1" dirty="0">
                <a:effectLst/>
                <a:latin typeface="Calibri" panose="020F0502020204030204" pitchFamily="34" charset="0"/>
              </a:rPr>
            </a:br>
            <a:r>
              <a:rPr lang="en-GB" sz="2800" dirty="0">
                <a:effectLst/>
                <a:latin typeface="Calibri" panose="020F0502020204030204" pitchFamily="34" charset="0"/>
              </a:rPr>
              <a:t>Fill in the Proton number/atomic number that corresponds to the selected element. </a:t>
            </a:r>
            <a:endParaRPr lang="en-GB" sz="2800" dirty="0">
              <a:effectLst/>
              <a:latin typeface="SymbolMT"/>
            </a:endParaRPr>
          </a:p>
        </p:txBody>
      </p:sp>
    </p:spTree>
    <p:extLst>
      <p:ext uri="{BB962C8B-B14F-4D97-AF65-F5344CB8AC3E}">
        <p14:creationId xmlns:p14="http://schemas.microsoft.com/office/powerpoint/2010/main" val="3407974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Games</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28948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5681CE8-B4BD-444A-B230-AF2563ADA195}"/>
              </a:ext>
            </a:extLst>
          </p:cNvPr>
          <p:cNvSpPr>
            <a:spLocks noGrp="1"/>
          </p:cNvSpPr>
          <p:nvPr>
            <p:ph type="subTitle" idx="13"/>
          </p:nvPr>
        </p:nvSpPr>
        <p:spPr/>
        <p:txBody>
          <a:bodyPr/>
          <a:lstStyle/>
          <a:p>
            <a:r>
              <a:rPr lang="en-GB" sz="4000" i="0" dirty="0"/>
              <a:t>Logical Operators </a:t>
            </a:r>
          </a:p>
        </p:txBody>
      </p:sp>
      <p:sp>
        <p:nvSpPr>
          <p:cNvPr id="4" name="Title 3">
            <a:extLst>
              <a:ext uri="{FF2B5EF4-FFF2-40B4-BE49-F238E27FC236}">
                <a16:creationId xmlns:a16="http://schemas.microsoft.com/office/drawing/2014/main" id="{ADCC2946-DB7F-8547-9413-1E5EB115EB2B}"/>
              </a:ext>
            </a:extLst>
          </p:cNvPr>
          <p:cNvSpPr>
            <a:spLocks noGrp="1"/>
          </p:cNvSpPr>
          <p:nvPr>
            <p:ph type="title"/>
          </p:nvPr>
        </p:nvSpPr>
        <p:spPr/>
        <p:txBody>
          <a:bodyPr/>
          <a:lstStyle/>
          <a:p>
            <a:r>
              <a:rPr lang="en-RW" dirty="0"/>
              <a:t>Module </a:t>
            </a:r>
            <a:r>
              <a:rPr lang="en-US" dirty="0"/>
              <a:t>6-7</a:t>
            </a:r>
            <a:endParaRPr lang="en-RW" dirty="0"/>
          </a:p>
        </p:txBody>
      </p:sp>
      <p:sp>
        <p:nvSpPr>
          <p:cNvPr id="14" name="TextBox 13">
            <a:extLst>
              <a:ext uri="{FF2B5EF4-FFF2-40B4-BE49-F238E27FC236}">
                <a16:creationId xmlns:a16="http://schemas.microsoft.com/office/drawing/2014/main" id="{ECE64BC3-BDB6-1240-BE01-59813C7282CE}"/>
              </a:ext>
            </a:extLst>
          </p:cNvPr>
          <p:cNvSpPr txBox="1"/>
          <p:nvPr/>
        </p:nvSpPr>
        <p:spPr>
          <a:xfrm>
            <a:off x="350930" y="1245049"/>
            <a:ext cx="6119446" cy="523220"/>
          </a:xfrm>
          <a:prstGeom prst="rect">
            <a:avLst/>
          </a:prstGeom>
          <a:noFill/>
        </p:spPr>
        <p:txBody>
          <a:bodyPr wrap="square">
            <a:spAutoFit/>
          </a:bodyPr>
          <a:lstStyle/>
          <a:p>
            <a:r>
              <a:rPr lang="en-GB" sz="2800" b="1" dirty="0"/>
              <a:t>Periodic Table game </a:t>
            </a:r>
            <a:endParaRPr lang="en-GB" sz="4000" b="1" dirty="0"/>
          </a:p>
        </p:txBody>
      </p:sp>
      <p:pic>
        <p:nvPicPr>
          <p:cNvPr id="9217" name="Picture 1" descr="page165image35722320">
            <a:extLst>
              <a:ext uri="{FF2B5EF4-FFF2-40B4-BE49-F238E27FC236}">
                <a16:creationId xmlns:a16="http://schemas.microsoft.com/office/drawing/2014/main" id="{5C46146F-F4BB-B54A-B7A8-EA39F44DE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930" y="2073276"/>
            <a:ext cx="5529800" cy="377031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3C219A5-CF77-1341-91AB-6360944F86ED}"/>
              </a:ext>
            </a:extLst>
          </p:cNvPr>
          <p:cNvSpPr txBox="1"/>
          <p:nvPr/>
        </p:nvSpPr>
        <p:spPr>
          <a:xfrm>
            <a:off x="5880730" y="1199361"/>
            <a:ext cx="6311270" cy="5693866"/>
          </a:xfrm>
          <a:prstGeom prst="rect">
            <a:avLst/>
          </a:prstGeom>
          <a:noFill/>
        </p:spPr>
        <p:txBody>
          <a:bodyPr wrap="square">
            <a:spAutoFit/>
          </a:bodyPr>
          <a:lstStyle/>
          <a:p>
            <a:r>
              <a:rPr lang="en-GB" sz="2800" b="1" dirty="0"/>
              <a:t>What are the goals?</a:t>
            </a:r>
            <a:br>
              <a:rPr lang="en-GB" sz="2800" b="1" dirty="0"/>
            </a:br>
            <a:r>
              <a:rPr lang="en-GB" sz="2800" dirty="0"/>
              <a:t>The goal is to see if you master the periodic Table elements and their atomic number. </a:t>
            </a:r>
          </a:p>
          <a:p>
            <a:endParaRPr lang="en-GB" sz="2800" b="1" dirty="0"/>
          </a:p>
          <a:p>
            <a:r>
              <a:rPr lang="en-GB" sz="2800" b="1" dirty="0"/>
              <a:t>How do you start?</a:t>
            </a:r>
            <a:br>
              <a:rPr lang="en-GB" sz="2800" b="1" dirty="0"/>
            </a:br>
            <a:r>
              <a:rPr lang="en-GB" sz="2800" dirty="0"/>
              <a:t>To start the game, you need to press the Letter </a:t>
            </a:r>
            <a:r>
              <a:rPr lang="en-GB" sz="2800" b="1" dirty="0"/>
              <a:t>“P” </a:t>
            </a:r>
            <a:r>
              <a:rPr lang="en-GB" sz="2800" dirty="0"/>
              <a:t>on the keyboard. </a:t>
            </a:r>
          </a:p>
          <a:p>
            <a:endParaRPr lang="en-GB" sz="2800" b="1" dirty="0"/>
          </a:p>
          <a:p>
            <a:r>
              <a:rPr lang="en-GB" sz="2800" b="1" dirty="0"/>
              <a:t>How do you end or win?</a:t>
            </a:r>
            <a:br>
              <a:rPr lang="en-GB" sz="2800" b="1" dirty="0"/>
            </a:br>
            <a:r>
              <a:rPr lang="en-GB" sz="2800" dirty="0"/>
              <a:t>If the answer is correct you get one point, otherwise you lose one point, and five mistakes will mean the end of the game. </a:t>
            </a:r>
          </a:p>
        </p:txBody>
      </p:sp>
    </p:spTree>
    <p:extLst>
      <p:ext uri="{BB962C8B-B14F-4D97-AF65-F5344CB8AC3E}">
        <p14:creationId xmlns:p14="http://schemas.microsoft.com/office/powerpoint/2010/main" val="1370945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Experiment</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6" name="Picture 5" descr="Icon&#10;&#10;Description automatically generated">
            <a:extLst>
              <a:ext uri="{FF2B5EF4-FFF2-40B4-BE49-F238E27FC236}">
                <a16:creationId xmlns:a16="http://schemas.microsoft.com/office/drawing/2014/main" id="{43A7F858-434C-4990-A1AD-F86DDA61620C}"/>
              </a:ext>
            </a:extLst>
          </p:cNvPr>
          <p:cNvPicPr>
            <a:picLocks noChangeAspect="1"/>
          </p:cNvPicPr>
          <p:nvPr/>
        </p:nvPicPr>
        <p:blipFill>
          <a:blip r:embed="rId2"/>
          <a:stretch>
            <a:fillRect/>
          </a:stretch>
        </p:blipFill>
        <p:spPr>
          <a:xfrm>
            <a:off x="8534400" y="2691007"/>
            <a:ext cx="999404" cy="999404"/>
          </a:xfrm>
          <a:prstGeom prst="rect">
            <a:avLst/>
          </a:prstGeom>
        </p:spPr>
      </p:pic>
    </p:spTree>
    <p:extLst>
      <p:ext uri="{BB962C8B-B14F-4D97-AF65-F5344CB8AC3E}">
        <p14:creationId xmlns:p14="http://schemas.microsoft.com/office/powerpoint/2010/main" val="9093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dirty="0">
                <a:latin typeface="Times New Roman" panose="02020603050405020304" pitchFamily="18" charset="0"/>
                <a:cs typeface="Times New Roman" panose="02020603050405020304" pitchFamily="18" charset="0"/>
              </a:rPr>
              <a:t>Design your Dream Game</a:t>
            </a:r>
            <a:endParaRPr lang="en-US" dirty="0"/>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6-7   </a:t>
            </a:r>
          </a:p>
        </p:txBody>
      </p:sp>
      <p:sp>
        <p:nvSpPr>
          <p:cNvPr id="8" name="Rectangle 7">
            <a:extLst>
              <a:ext uri="{FF2B5EF4-FFF2-40B4-BE49-F238E27FC236}">
                <a16:creationId xmlns:a16="http://schemas.microsoft.com/office/drawing/2014/main" id="{2CA3E264-ADBC-1E4F-9473-4FF65F12F205}"/>
              </a:ext>
            </a:extLst>
          </p:cNvPr>
          <p:cNvSpPr/>
          <p:nvPr/>
        </p:nvSpPr>
        <p:spPr>
          <a:xfrm>
            <a:off x="1405054" y="1613118"/>
            <a:ext cx="8887522" cy="1446550"/>
          </a:xfrm>
          <a:prstGeom prst="rect">
            <a:avLst/>
          </a:prstGeom>
          <a:ln>
            <a:solidFill>
              <a:schemeClr val="tx1"/>
            </a:solidFill>
          </a:ln>
        </p:spPr>
        <p:txBody>
          <a:bodyPr wrap="square">
            <a:spAutoFit/>
          </a:bodyPr>
          <a:lstStyle/>
          <a:p>
            <a:pPr algn="ctr">
              <a:spcAft>
                <a:spcPts val="0"/>
              </a:spcAft>
            </a:pPr>
            <a:br>
              <a:rPr lang="en-US" sz="2800" b="1" dirty="0">
                <a:solidFill>
                  <a:schemeClr val="accent1"/>
                </a:solidFill>
                <a:latin typeface="Arial" panose="020B0604020202020204" pitchFamily="34" charset="0"/>
                <a:ea typeface="Yu Mincho" panose="02020400000000000000" pitchFamily="18" charset="-128"/>
                <a:cs typeface="Arial" panose="020B060402020202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Design your Dream Game</a:t>
            </a:r>
            <a:br>
              <a:rPr lang="en-US" sz="2800" dirty="0">
                <a:solidFill>
                  <a:schemeClr val="accent1"/>
                </a:solidFill>
                <a:latin typeface="Arial" panose="020B0604020202020204" pitchFamily="34" charset="0"/>
                <a:ea typeface="Yu Mincho" panose="02020400000000000000" pitchFamily="18" charset="-128"/>
                <a:cs typeface="Arial" panose="020B0604020202020204" pitchFamily="34" charset="0"/>
              </a:rPr>
            </a:br>
            <a:br>
              <a:rPr lang="en-US" dirty="0">
                <a:solidFill>
                  <a:schemeClr val="accent1"/>
                </a:solidFill>
                <a:latin typeface="Arial" panose="020B0604020202020204" pitchFamily="34" charset="0"/>
                <a:ea typeface="Yu Mincho" panose="02020400000000000000" pitchFamily="18" charset="-128"/>
                <a:cs typeface="Arial" panose="020B0604020202020204" pitchFamily="34" charset="0"/>
              </a:rPr>
            </a:br>
            <a:endParaRPr lang="fr-RW"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28E22F5-371D-E04F-AAB4-43054DDF88E2}"/>
              </a:ext>
            </a:extLst>
          </p:cNvPr>
          <p:cNvSpPr/>
          <p:nvPr/>
        </p:nvSpPr>
        <p:spPr>
          <a:xfrm>
            <a:off x="3186999" y="4182938"/>
            <a:ext cx="5323631" cy="1107996"/>
          </a:xfrm>
          <a:prstGeom prst="rect">
            <a:avLst/>
          </a:prstGeom>
        </p:spPr>
        <p:txBody>
          <a:bodyPr wrap="square">
            <a:spAutoFit/>
          </a:bodyPr>
          <a:lstStyle/>
          <a:p>
            <a:pPr marL="457200" indent="-457200">
              <a:spcAft>
                <a:spcPts val="0"/>
              </a:spcAft>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Fill in the game design template </a:t>
            </a: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hlinkClick r:id="rId3"/>
              </a:rPr>
              <a:t>here</a:t>
            </a:r>
            <a:endPar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endParaRPr>
          </a:p>
          <a:p>
            <a:pPr marL="457200" indent="-457200">
              <a:buFont typeface="Wingdings" pitchFamily="2" charset="2"/>
              <a:buChar char="ü"/>
            </a:pP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Create your game! Look at some examples in the </a:t>
            </a: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hlinkClick r:id="rId4"/>
              </a:rPr>
              <a:t>Game studio </a:t>
            </a:r>
            <a:r>
              <a:rPr lang="en-US" sz="1600" dirty="0">
                <a:solidFill>
                  <a:schemeClr val="accent1"/>
                </a:solidFill>
                <a:latin typeface="Arial" panose="020B0604020202020204" pitchFamily="34" charset="0"/>
                <a:ea typeface="Yu Mincho" panose="02020400000000000000" pitchFamily="18" charset="-128"/>
                <a:cs typeface="Arial" panose="020B0604020202020204" pitchFamily="34" charset="0"/>
              </a:rPr>
              <a:t>such as </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hlinkClick r:id="rId5"/>
              </a:rPr>
              <a:t>Maze</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rPr>
              <a:t>, </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hlinkClick r:id="rId6"/>
              </a:rPr>
              <a:t>Pong</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rPr>
              <a:t>, and </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hlinkClick r:id="rId7"/>
              </a:rPr>
              <a:t>Scrolling</a:t>
            </a:r>
            <a:r>
              <a:rPr lang="nl-BE" sz="1600" dirty="0">
                <a:solidFill>
                  <a:schemeClr val="accent1"/>
                </a:solidFill>
                <a:latin typeface="Arial" panose="020B0604020202020204" pitchFamily="34" charset="0"/>
                <a:ea typeface="Yu Mincho" panose="02020400000000000000" pitchFamily="18" charset="-128"/>
                <a:cs typeface="Arial" panose="020B0604020202020204" pitchFamily="34" charset="0"/>
              </a:rPr>
              <a:t> </a:t>
            </a:r>
          </a:p>
          <a:p>
            <a:pPr marL="457200" indent="-457200">
              <a:spcAft>
                <a:spcPts val="0"/>
              </a:spcAft>
              <a:buFont typeface="Wingdings" pitchFamily="2" charset="2"/>
              <a:buChar char="ü"/>
            </a:pPr>
            <a:endParaRPr lang="fr-RW" sz="16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0E22DC4-6BCB-49E5-983B-A999CCFED268}"/>
              </a:ext>
            </a:extLst>
          </p:cNvPr>
          <p:cNvSpPr txBox="1"/>
          <p:nvPr/>
        </p:nvSpPr>
        <p:spPr>
          <a:xfrm>
            <a:off x="3249118" y="5874316"/>
            <a:ext cx="6108492" cy="646331"/>
          </a:xfrm>
          <a:prstGeom prst="rect">
            <a:avLst/>
          </a:prstGeom>
          <a:noFill/>
        </p:spPr>
        <p:txBody>
          <a:bodyPr wrap="square">
            <a:spAutoFit/>
          </a:bodyPr>
          <a:lstStyle/>
          <a:p>
            <a:r>
              <a:rPr lang="en-US" b="1" dirty="0">
                <a:solidFill>
                  <a:srgbClr val="008F5C"/>
                </a:solidFill>
                <a:latin typeface="Myriad Pro" panose="020B0503030403020204" pitchFamily="34" charset="0"/>
                <a:cs typeface="Arial" panose="020B0604020202020204" pitchFamily="34" charset="0"/>
              </a:rPr>
              <a:t>Consult the lesson plan on module 2 for a detailed description of this activity</a:t>
            </a:r>
            <a:r>
              <a:rPr lang="en-US" sz="1800" b="1" dirty="0">
                <a:solidFill>
                  <a:schemeClr val="accent6">
                    <a:lumMod val="50000"/>
                  </a:schemeClr>
                </a:solidFill>
                <a:latin typeface="Arial" panose="020B0604020202020204" pitchFamily="34" charset="0"/>
                <a:ea typeface="Yu Mincho" panose="02020400000000000000" pitchFamily="18" charset="-128"/>
                <a:cs typeface="Arial" panose="020B0604020202020204" pitchFamily="34" charset="0"/>
              </a:rPr>
              <a:t>.</a:t>
            </a:r>
            <a:endParaRPr lang="en-US" dirty="0">
              <a:solidFill>
                <a:schemeClr val="accent6">
                  <a:lumMod val="50000"/>
                </a:schemeClr>
              </a:solidFill>
            </a:endParaRPr>
          </a:p>
        </p:txBody>
      </p:sp>
      <p:pic>
        <p:nvPicPr>
          <p:cNvPr id="5" name="Picture 4" descr="Icon&#10;&#10;Description automatically generated with medium confidence">
            <a:extLst>
              <a:ext uri="{FF2B5EF4-FFF2-40B4-BE49-F238E27FC236}">
                <a16:creationId xmlns:a16="http://schemas.microsoft.com/office/drawing/2014/main" id="{D7ACC96C-61C5-485A-ADE1-0FC80ADBE656}"/>
              </a:ext>
            </a:extLst>
          </p:cNvPr>
          <p:cNvPicPr>
            <a:picLocks noChangeAspect="1"/>
          </p:cNvPicPr>
          <p:nvPr/>
        </p:nvPicPr>
        <p:blipFill>
          <a:blip r:embed="rId8"/>
          <a:stretch>
            <a:fillRect/>
          </a:stretch>
        </p:blipFill>
        <p:spPr>
          <a:xfrm>
            <a:off x="8610113" y="3182196"/>
            <a:ext cx="3581887" cy="3581887"/>
          </a:xfrm>
          <a:prstGeom prst="rect">
            <a:avLst/>
          </a:prstGeom>
        </p:spPr>
      </p:pic>
    </p:spTree>
    <p:extLst>
      <p:ext uri="{BB962C8B-B14F-4D97-AF65-F5344CB8AC3E}">
        <p14:creationId xmlns:p14="http://schemas.microsoft.com/office/powerpoint/2010/main" val="1477614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0BA71E7-C753-4E28-9331-8AE59FE544E0}"/>
              </a:ext>
            </a:extLst>
          </p:cNvPr>
          <p:cNvSpPr>
            <a:spLocks noGrp="1"/>
          </p:cNvSpPr>
          <p:nvPr>
            <p:ph type="subTitle" idx="13"/>
          </p:nvPr>
        </p:nvSpPr>
        <p:spPr>
          <a:xfrm>
            <a:off x="2213708" y="216445"/>
            <a:ext cx="7230687" cy="642735"/>
          </a:xfrm>
        </p:spPr>
        <p:txBody>
          <a:bodyPr/>
          <a:lstStyle/>
          <a:p>
            <a:r>
              <a:rPr lang="en-US" dirty="0">
                <a:latin typeface="Times New Roman" panose="02020603050405020304" pitchFamily="18" charset="0"/>
                <a:cs typeface="Times New Roman" panose="02020603050405020304" pitchFamily="18" charset="0"/>
              </a:rPr>
              <a:t>Game Fair</a:t>
            </a:r>
            <a:endParaRPr lang="en-US" dirty="0"/>
          </a:p>
        </p:txBody>
      </p:sp>
      <p:sp>
        <p:nvSpPr>
          <p:cNvPr id="3" name="Title 2">
            <a:extLst>
              <a:ext uri="{FF2B5EF4-FFF2-40B4-BE49-F238E27FC236}">
                <a16:creationId xmlns:a16="http://schemas.microsoft.com/office/drawing/2014/main" id="{956FFE50-E42B-4742-8C03-4B20BCF4C46F}"/>
              </a:ext>
            </a:extLst>
          </p:cNvPr>
          <p:cNvSpPr>
            <a:spLocks noGrp="1"/>
          </p:cNvSpPr>
          <p:nvPr>
            <p:ph type="title"/>
          </p:nvPr>
        </p:nvSpPr>
        <p:spPr/>
        <p:txBody>
          <a:bodyPr/>
          <a:lstStyle/>
          <a:p>
            <a:r>
              <a:rPr lang="en-US" dirty="0"/>
              <a:t>Module 6-7   </a:t>
            </a:r>
          </a:p>
        </p:txBody>
      </p:sp>
      <p:sp>
        <p:nvSpPr>
          <p:cNvPr id="8" name="Rectangle 7">
            <a:extLst>
              <a:ext uri="{FF2B5EF4-FFF2-40B4-BE49-F238E27FC236}">
                <a16:creationId xmlns:a16="http://schemas.microsoft.com/office/drawing/2014/main" id="{2CA3E264-ADBC-1E4F-9473-4FF65F12F205}"/>
              </a:ext>
            </a:extLst>
          </p:cNvPr>
          <p:cNvSpPr/>
          <p:nvPr/>
        </p:nvSpPr>
        <p:spPr>
          <a:xfrm>
            <a:off x="1405054" y="1613118"/>
            <a:ext cx="8887522" cy="1446550"/>
          </a:xfrm>
          <a:prstGeom prst="rect">
            <a:avLst/>
          </a:prstGeom>
          <a:ln>
            <a:solidFill>
              <a:schemeClr val="tx1"/>
            </a:solidFill>
          </a:ln>
        </p:spPr>
        <p:txBody>
          <a:bodyPr wrap="square">
            <a:spAutoFit/>
          </a:bodyPr>
          <a:lstStyle/>
          <a:p>
            <a:pPr algn="ctr">
              <a:spcAft>
                <a:spcPts val="0"/>
              </a:spcAft>
            </a:pPr>
            <a:br>
              <a:rPr lang="en-US" sz="2800" b="1" dirty="0">
                <a:solidFill>
                  <a:schemeClr val="accent1"/>
                </a:solidFill>
                <a:latin typeface="Arial" panose="020B0604020202020204" pitchFamily="34" charset="0"/>
                <a:ea typeface="Yu Mincho" panose="02020400000000000000" pitchFamily="18" charset="-128"/>
                <a:cs typeface="Arial" panose="020B0604020202020204" pitchFamily="34" charset="0"/>
              </a:rPr>
            </a:br>
            <a:r>
              <a:rPr lang="en-US" sz="2400" b="1" dirty="0">
                <a:latin typeface="Calibri" panose="020F0502020204030204" pitchFamily="34" charset="0"/>
                <a:ea typeface="Yu Mincho" panose="02020400000000000000" pitchFamily="18" charset="-128"/>
                <a:cs typeface="Calibri" panose="020F0502020204030204" pitchFamily="34" charset="0"/>
              </a:rPr>
              <a:t>Game Fair</a:t>
            </a:r>
            <a:br>
              <a:rPr lang="en-US" sz="2800" dirty="0">
                <a:solidFill>
                  <a:schemeClr val="accent1"/>
                </a:solidFill>
                <a:latin typeface="Arial" panose="020B0604020202020204" pitchFamily="34" charset="0"/>
                <a:ea typeface="Yu Mincho" panose="02020400000000000000" pitchFamily="18" charset="-128"/>
                <a:cs typeface="Arial" panose="020B0604020202020204" pitchFamily="34" charset="0"/>
              </a:rPr>
            </a:br>
            <a:br>
              <a:rPr lang="en-US" dirty="0">
                <a:solidFill>
                  <a:schemeClr val="accent1"/>
                </a:solidFill>
                <a:latin typeface="Arial" panose="020B0604020202020204" pitchFamily="34" charset="0"/>
                <a:ea typeface="Yu Mincho" panose="02020400000000000000" pitchFamily="18" charset="-128"/>
                <a:cs typeface="Arial" panose="020B0604020202020204" pitchFamily="34" charset="0"/>
              </a:rPr>
            </a:br>
            <a:endParaRPr lang="fr-RW"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28E22F5-371D-E04F-AAB4-43054DDF88E2}"/>
              </a:ext>
            </a:extLst>
          </p:cNvPr>
          <p:cNvSpPr/>
          <p:nvPr/>
        </p:nvSpPr>
        <p:spPr>
          <a:xfrm>
            <a:off x="3186999" y="3402631"/>
            <a:ext cx="5323631" cy="1446550"/>
          </a:xfrm>
          <a:prstGeom prst="rect">
            <a:avLst/>
          </a:prstGeom>
        </p:spPr>
        <p:txBody>
          <a:bodyPr wrap="square">
            <a:spAutoFit/>
          </a:bodyPr>
          <a:lstStyle/>
          <a:p>
            <a:pPr marL="457200" indent="-457200">
              <a:buFont typeface="Wingdings" pitchFamily="2" charset="2"/>
              <a:buChar char="ü"/>
            </a:pPr>
            <a:r>
              <a:rPr lang="nl-BE" dirty="0"/>
              <a:t>Half of the students stay in their seats with their projects open while the other half walks around trying out the games, asking questions, and giving feedback, then we switch sides. </a:t>
            </a:r>
          </a:p>
          <a:p>
            <a:pPr marL="457200" indent="-457200">
              <a:buFont typeface="Wingdings" pitchFamily="2" charset="2"/>
              <a:buChar char="ü"/>
            </a:pPr>
            <a:endParaRPr lang="fr-RW" sz="1600" dirty="0">
              <a:solidFill>
                <a:schemeClr val="accent1"/>
              </a:solidFill>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B59EBD26-200B-4E55-B28F-2A8C1C1CCE56}"/>
              </a:ext>
            </a:extLst>
          </p:cNvPr>
          <p:cNvSpPr txBox="1"/>
          <p:nvPr/>
        </p:nvSpPr>
        <p:spPr>
          <a:xfrm>
            <a:off x="3249118" y="5874316"/>
            <a:ext cx="6108492" cy="646331"/>
          </a:xfrm>
          <a:prstGeom prst="rect">
            <a:avLst/>
          </a:prstGeom>
          <a:noFill/>
        </p:spPr>
        <p:txBody>
          <a:bodyPr wrap="square">
            <a:spAutoFit/>
          </a:bodyPr>
          <a:lstStyle/>
          <a:p>
            <a:r>
              <a:rPr lang="en-US" b="1" dirty="0">
                <a:solidFill>
                  <a:srgbClr val="008F5C"/>
                </a:solidFill>
                <a:latin typeface="Myriad Pro" panose="020B0503030403020204" pitchFamily="34" charset="0"/>
                <a:cs typeface="Arial" panose="020B0604020202020204" pitchFamily="34" charset="0"/>
              </a:rPr>
              <a:t>Consult the lesson plan on module 2 for a detailed description of this activity</a:t>
            </a:r>
            <a:r>
              <a:rPr lang="en-US" sz="1800" b="1" dirty="0">
                <a:solidFill>
                  <a:schemeClr val="accent6">
                    <a:lumMod val="50000"/>
                  </a:schemeClr>
                </a:solidFill>
                <a:latin typeface="Arial" panose="020B0604020202020204" pitchFamily="34" charset="0"/>
                <a:ea typeface="Yu Mincho" panose="02020400000000000000" pitchFamily="18" charset="-128"/>
                <a:cs typeface="Arial" panose="020B0604020202020204" pitchFamily="34" charset="0"/>
              </a:rPr>
              <a:t>.</a:t>
            </a:r>
            <a:endParaRPr lang="en-US" dirty="0">
              <a:solidFill>
                <a:schemeClr val="accent6">
                  <a:lumMod val="50000"/>
                </a:schemeClr>
              </a:solidFill>
            </a:endParaRPr>
          </a:p>
        </p:txBody>
      </p:sp>
      <p:pic>
        <p:nvPicPr>
          <p:cNvPr id="5" name="Picture 4" descr="Graphical user interface&#10;&#10;Description automatically generated">
            <a:extLst>
              <a:ext uri="{FF2B5EF4-FFF2-40B4-BE49-F238E27FC236}">
                <a16:creationId xmlns:a16="http://schemas.microsoft.com/office/drawing/2014/main" id="{ECFDCC6C-9F71-441C-9465-7C8472C4C437}"/>
              </a:ext>
            </a:extLst>
          </p:cNvPr>
          <p:cNvPicPr>
            <a:picLocks noChangeAspect="1"/>
          </p:cNvPicPr>
          <p:nvPr/>
        </p:nvPicPr>
        <p:blipFill>
          <a:blip r:embed="rId3"/>
          <a:stretch>
            <a:fillRect/>
          </a:stretch>
        </p:blipFill>
        <p:spPr>
          <a:xfrm>
            <a:off x="9119494" y="3892033"/>
            <a:ext cx="3072506" cy="3072506"/>
          </a:xfrm>
          <a:prstGeom prst="rect">
            <a:avLst/>
          </a:prstGeom>
        </p:spPr>
      </p:pic>
    </p:spTree>
    <p:extLst>
      <p:ext uri="{BB962C8B-B14F-4D97-AF65-F5344CB8AC3E}">
        <p14:creationId xmlns:p14="http://schemas.microsoft.com/office/powerpoint/2010/main" val="2622314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796C908-A60E-FA4D-9FA2-42B0F176FC0B}"/>
              </a:ext>
            </a:extLst>
          </p:cNvPr>
          <p:cNvSpPr>
            <a:spLocks noGrp="1"/>
          </p:cNvSpPr>
          <p:nvPr>
            <p:ph type="subTitle" idx="13"/>
          </p:nvPr>
        </p:nvSpPr>
        <p:spPr/>
        <p:txBody>
          <a:bodyPr/>
          <a:lstStyle/>
          <a:p>
            <a:r>
              <a:rPr lang="en-GB" i="0" dirty="0"/>
              <a:t>Activity 4 : Feedback groups</a:t>
            </a:r>
          </a:p>
        </p:txBody>
      </p:sp>
      <p:sp>
        <p:nvSpPr>
          <p:cNvPr id="3" name="Text Placeholder 2">
            <a:extLst>
              <a:ext uri="{FF2B5EF4-FFF2-40B4-BE49-F238E27FC236}">
                <a16:creationId xmlns:a16="http://schemas.microsoft.com/office/drawing/2014/main" id="{F811A4A3-C240-2A40-82FC-8E28B376E988}"/>
              </a:ext>
            </a:extLst>
          </p:cNvPr>
          <p:cNvSpPr>
            <a:spLocks noGrp="1"/>
          </p:cNvSpPr>
          <p:nvPr>
            <p:ph type="body" sz="quarter" idx="14"/>
          </p:nvPr>
        </p:nvSpPr>
        <p:spPr>
          <a:xfrm>
            <a:off x="395898" y="1404475"/>
            <a:ext cx="5525217" cy="5655892"/>
          </a:xfrm>
        </p:spPr>
        <p:txBody>
          <a:bodyPr>
            <a:normAutofit/>
          </a:bodyPr>
          <a:lstStyle/>
          <a:p>
            <a:r>
              <a:rPr lang="en-US" sz="2400" b="0" i="0" u="none" strike="noStrike" dirty="0">
                <a:solidFill>
                  <a:srgbClr val="000000"/>
                </a:solidFill>
                <a:effectLst/>
              </a:rPr>
              <a:t>When you are ready share your game with a '</a:t>
            </a:r>
            <a:r>
              <a:rPr lang="en-US" sz="2400" b="1" i="0" u="none" strike="noStrike" dirty="0">
                <a:solidFill>
                  <a:srgbClr val="000000"/>
                </a:solidFill>
                <a:effectLst/>
              </a:rPr>
              <a:t>feedback group</a:t>
            </a:r>
            <a:r>
              <a:rPr lang="en-US" sz="2400" b="0" i="0" u="none" strike="noStrike" dirty="0">
                <a:solidFill>
                  <a:srgbClr val="000000"/>
                </a:solidFill>
                <a:effectLst/>
              </a:rPr>
              <a:t>’.</a:t>
            </a:r>
          </a:p>
          <a:p>
            <a:r>
              <a:rPr lang="en-US" sz="2400" b="0" i="0" u="none" strike="noStrike" dirty="0">
                <a:solidFill>
                  <a:srgbClr val="000000"/>
                </a:solidFill>
                <a:effectLst/>
              </a:rPr>
              <a:t> A feedback group is a small group where </a:t>
            </a:r>
            <a:r>
              <a:rPr lang="en-US" sz="2400" dirty="0">
                <a:solidFill>
                  <a:srgbClr val="000000"/>
                </a:solidFill>
              </a:rPr>
              <a:t>each one shares their </a:t>
            </a:r>
            <a:r>
              <a:rPr lang="en-US" sz="2400" b="0" i="0" u="none" strike="noStrike" dirty="0">
                <a:solidFill>
                  <a:srgbClr val="000000"/>
                </a:solidFill>
                <a:effectLst/>
              </a:rPr>
              <a:t>projects-in-progress with one another in order to get feedback and suggestions for further development.</a:t>
            </a:r>
          </a:p>
          <a:p>
            <a:r>
              <a:rPr lang="en-US" sz="2400" dirty="0">
                <a:solidFill>
                  <a:srgbClr val="000000"/>
                </a:solidFill>
                <a:latin typeface="YAD7Q9NigKI 0"/>
              </a:rPr>
              <a:t>R</a:t>
            </a:r>
            <a:r>
              <a:rPr lang="en-US" sz="2400" b="0" i="0" u="none" strike="noStrike" dirty="0">
                <a:solidFill>
                  <a:srgbClr val="000000"/>
                </a:solidFill>
                <a:effectLst/>
                <a:latin typeface="YAD7Q9NigKI 0"/>
              </a:rPr>
              <a:t>espond to the following questions: </a:t>
            </a:r>
            <a:endParaRPr lang="en-US" sz="2400" dirty="0">
              <a:solidFill>
                <a:srgbClr val="000000"/>
              </a:solidFill>
              <a:effectLst/>
              <a:latin typeface="YAD7Q9NigKI 0"/>
            </a:endParaRPr>
          </a:p>
          <a:p>
            <a:pPr lvl="1"/>
            <a:r>
              <a:rPr lang="en-US" sz="1800" b="0" i="0" u="none" strike="noStrike" dirty="0">
                <a:solidFill>
                  <a:srgbClr val="000000"/>
                </a:solidFill>
                <a:effectLst/>
              </a:rPr>
              <a:t>What is something that doesn’t work or could be improved?</a:t>
            </a:r>
            <a:endParaRPr lang="en-US" sz="1800" dirty="0"/>
          </a:p>
          <a:p>
            <a:pPr lvl="1"/>
            <a:r>
              <a:rPr lang="en-US" sz="1800" b="0" i="0" u="none" strike="noStrike" dirty="0">
                <a:solidFill>
                  <a:srgbClr val="000000"/>
                </a:solidFill>
                <a:effectLst/>
              </a:rPr>
              <a:t>What is something that is confusing or could be done differently?</a:t>
            </a:r>
            <a:endParaRPr lang="en-US" sz="1800" dirty="0"/>
          </a:p>
          <a:p>
            <a:pPr lvl="1"/>
            <a:r>
              <a:rPr lang="en-US" sz="1800" b="0" i="0" u="none" strike="noStrike" dirty="0">
                <a:solidFill>
                  <a:srgbClr val="000000"/>
                </a:solidFill>
                <a:effectLst/>
              </a:rPr>
              <a:t>What is something that works well or you really like about the project?</a:t>
            </a:r>
            <a:endParaRPr lang="en-US" sz="1800" dirty="0"/>
          </a:p>
          <a:p>
            <a:endParaRPr lang="en-RW" sz="2400" dirty="0"/>
          </a:p>
        </p:txBody>
      </p:sp>
      <p:sp>
        <p:nvSpPr>
          <p:cNvPr id="4" name="Title 3">
            <a:extLst>
              <a:ext uri="{FF2B5EF4-FFF2-40B4-BE49-F238E27FC236}">
                <a16:creationId xmlns:a16="http://schemas.microsoft.com/office/drawing/2014/main" id="{85CC9CF4-96CF-1E4B-B8EE-DE2F3DD06C93}"/>
              </a:ext>
            </a:extLst>
          </p:cNvPr>
          <p:cNvSpPr>
            <a:spLocks noGrp="1"/>
          </p:cNvSpPr>
          <p:nvPr>
            <p:ph type="title"/>
          </p:nvPr>
        </p:nvSpPr>
        <p:spPr/>
        <p:txBody>
          <a:bodyPr/>
          <a:lstStyle/>
          <a:p>
            <a:r>
              <a:rPr lang="en-RW" dirty="0"/>
              <a:t>Module </a:t>
            </a:r>
            <a:r>
              <a:rPr lang="en-US" dirty="0"/>
              <a:t>6-7</a:t>
            </a:r>
            <a:endParaRPr lang="en-RW" dirty="0"/>
          </a:p>
        </p:txBody>
      </p:sp>
      <p:sp>
        <p:nvSpPr>
          <p:cNvPr id="7" name="TextBox 6">
            <a:extLst>
              <a:ext uri="{FF2B5EF4-FFF2-40B4-BE49-F238E27FC236}">
                <a16:creationId xmlns:a16="http://schemas.microsoft.com/office/drawing/2014/main" id="{B99CE974-D7F5-463A-816E-CDD992410303}"/>
              </a:ext>
            </a:extLst>
          </p:cNvPr>
          <p:cNvSpPr txBox="1"/>
          <p:nvPr/>
        </p:nvSpPr>
        <p:spPr>
          <a:xfrm>
            <a:off x="6270887" y="5428558"/>
            <a:ext cx="253218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5C"/>
                </a:solidFill>
                <a:effectLst/>
                <a:uLnTx/>
                <a:uFillTx/>
                <a:latin typeface="Myriad Pro" panose="020B0503030403020204" pitchFamily="34" charset="0"/>
                <a:ea typeface="+mn-ea"/>
                <a:cs typeface="Arial" panose="020B0604020202020204" pitchFamily="34" charset="0"/>
              </a:rPr>
              <a:t>Tip: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008F5C"/>
                </a:solidFill>
                <a:latin typeface="Myriad Pro" panose="020B0503030403020204" pitchFamily="34" charset="0"/>
                <a:cs typeface="Arial" panose="020B0604020202020204" pitchFamily="34" charset="0"/>
              </a:rPr>
              <a:t>T</a:t>
            </a:r>
            <a:r>
              <a:rPr kumimoji="0" lang="en-US" sz="1800" b="1" i="0" u="none" strike="noStrike" kern="1200" cap="none" spc="0" normalizeH="0" baseline="0" noProof="0" dirty="0" err="1">
                <a:ln>
                  <a:noFill/>
                </a:ln>
                <a:solidFill>
                  <a:srgbClr val="008F5C"/>
                </a:solidFill>
                <a:effectLst/>
                <a:uLnTx/>
                <a:uFillTx/>
                <a:latin typeface="Myriad Pro" panose="020B0503030403020204" pitchFamily="34" charset="0"/>
                <a:ea typeface="+mn-ea"/>
                <a:cs typeface="Arial" panose="020B0604020202020204" pitchFamily="34" charset="0"/>
              </a:rPr>
              <a:t>ake</a:t>
            </a:r>
            <a:r>
              <a:rPr kumimoji="0" lang="en-US" sz="1800" b="1" i="0" u="none" strike="noStrike" kern="1200" cap="none" spc="0" normalizeH="0" baseline="0" noProof="0" dirty="0">
                <a:ln>
                  <a:noFill/>
                </a:ln>
                <a:solidFill>
                  <a:srgbClr val="008F5C"/>
                </a:solidFill>
                <a:effectLst/>
                <a:uLnTx/>
                <a:uFillTx/>
                <a:latin typeface="Myriad Pro" panose="020B0503030403020204" pitchFamily="34" charset="0"/>
                <a:ea typeface="+mn-ea"/>
                <a:cs typeface="Arial" panose="020B0604020202020204" pitchFamily="34" charset="0"/>
              </a:rPr>
              <a:t> notes of the feedback and suggestions you get</a:t>
            </a:r>
          </a:p>
        </p:txBody>
      </p:sp>
      <p:pic>
        <p:nvPicPr>
          <p:cNvPr id="9" name="Picture 8" descr="Icon&#10;&#10;Description automatically generated">
            <a:extLst>
              <a:ext uri="{FF2B5EF4-FFF2-40B4-BE49-F238E27FC236}">
                <a16:creationId xmlns:a16="http://schemas.microsoft.com/office/drawing/2014/main" id="{CF2A748C-17F8-4410-8149-F3E45D69CB34}"/>
              </a:ext>
            </a:extLst>
          </p:cNvPr>
          <p:cNvPicPr>
            <a:picLocks noChangeAspect="1"/>
          </p:cNvPicPr>
          <p:nvPr/>
        </p:nvPicPr>
        <p:blipFill>
          <a:blip r:embed="rId2"/>
          <a:stretch>
            <a:fillRect/>
          </a:stretch>
        </p:blipFill>
        <p:spPr>
          <a:xfrm>
            <a:off x="8336765" y="39761"/>
            <a:ext cx="807235" cy="807235"/>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87615051-5D6F-46EC-A2CE-0E64E6B950C7}"/>
              </a:ext>
            </a:extLst>
          </p:cNvPr>
          <p:cNvPicPr>
            <a:picLocks noChangeAspect="1"/>
          </p:cNvPicPr>
          <p:nvPr/>
        </p:nvPicPr>
        <p:blipFill>
          <a:blip r:embed="rId3"/>
          <a:stretch>
            <a:fillRect/>
          </a:stretch>
        </p:blipFill>
        <p:spPr>
          <a:xfrm>
            <a:off x="6632522" y="728695"/>
            <a:ext cx="5400609" cy="5400609"/>
          </a:xfrm>
          <a:prstGeom prst="rect">
            <a:avLst/>
          </a:prstGeom>
        </p:spPr>
      </p:pic>
    </p:spTree>
    <p:extLst>
      <p:ext uri="{BB962C8B-B14F-4D97-AF65-F5344CB8AC3E}">
        <p14:creationId xmlns:p14="http://schemas.microsoft.com/office/powerpoint/2010/main" val="2017663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Reflect</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7" name="Picture 6" descr="Icon&#10;&#10;Description automatically generated">
            <a:extLst>
              <a:ext uri="{FF2B5EF4-FFF2-40B4-BE49-F238E27FC236}">
                <a16:creationId xmlns:a16="http://schemas.microsoft.com/office/drawing/2014/main" id="{4D246F8E-C58A-4418-88B8-C0B69190E082}"/>
              </a:ext>
            </a:extLst>
          </p:cNvPr>
          <p:cNvPicPr>
            <a:picLocks noChangeAspect="1"/>
          </p:cNvPicPr>
          <p:nvPr/>
        </p:nvPicPr>
        <p:blipFill>
          <a:blip r:embed="rId2"/>
          <a:stretch>
            <a:fillRect/>
          </a:stretch>
        </p:blipFill>
        <p:spPr>
          <a:xfrm>
            <a:off x="8060787" y="2518282"/>
            <a:ext cx="1162929" cy="1162929"/>
          </a:xfrm>
          <a:prstGeom prst="rect">
            <a:avLst/>
          </a:prstGeom>
        </p:spPr>
      </p:pic>
    </p:spTree>
    <p:extLst>
      <p:ext uri="{BB962C8B-B14F-4D97-AF65-F5344CB8AC3E}">
        <p14:creationId xmlns:p14="http://schemas.microsoft.com/office/powerpoint/2010/main" val="63991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Reflection</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3814639"/>
          </a:xfrm>
        </p:spPr>
        <p:txBody>
          <a:bodyPr>
            <a:normAutofit/>
          </a:bodyPr>
          <a:lstStyle/>
          <a:p>
            <a:pPr marL="0" indent="0" algn="ctr">
              <a:buNone/>
            </a:pPr>
            <a:endParaRPr lang="en-RW" sz="4000" dirty="0"/>
          </a:p>
          <a:p>
            <a:pPr marL="0" indent="0" algn="ctr">
              <a:buNone/>
            </a:pPr>
            <a:r>
              <a:rPr lang="en-US" sz="4400" b="1" dirty="0"/>
              <a:t>Questions</a:t>
            </a:r>
          </a:p>
          <a:p>
            <a:pPr lvl="1">
              <a:buFontTx/>
              <a:buChar char="-"/>
            </a:pPr>
            <a:r>
              <a:rPr lang="en-US" sz="2700" dirty="0"/>
              <a:t>What was challenging about designing your game?</a:t>
            </a:r>
          </a:p>
          <a:p>
            <a:pPr lvl="1">
              <a:buFontTx/>
              <a:buChar char="-"/>
            </a:pPr>
            <a:r>
              <a:rPr lang="en-US" sz="2700" dirty="0"/>
              <a:t>What are you proud of?</a:t>
            </a:r>
          </a:p>
          <a:p>
            <a:pPr lvl="1">
              <a:buFontTx/>
              <a:buChar char="-"/>
            </a:pPr>
            <a:r>
              <a:rPr lang="en-US" sz="2700" dirty="0"/>
              <a:t>What was the main feedback you got from your fellow coders?</a:t>
            </a:r>
          </a:p>
          <a:p>
            <a:pPr lvl="1">
              <a:buFontTx/>
              <a:buChar char="-"/>
            </a:pPr>
            <a:r>
              <a:rPr lang="en-US" sz="2700" dirty="0"/>
              <a:t>What would you like to improve still? </a:t>
            </a: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6-7</a:t>
            </a:r>
            <a:r>
              <a:rPr lang="en-RW" dirty="0"/>
              <a:t> </a:t>
            </a:r>
          </a:p>
        </p:txBody>
      </p:sp>
      <p:pic>
        <p:nvPicPr>
          <p:cNvPr id="9" name="Picture 8" descr="Icon&#10;&#10;Description automatically generated">
            <a:extLst>
              <a:ext uri="{FF2B5EF4-FFF2-40B4-BE49-F238E27FC236}">
                <a16:creationId xmlns:a16="http://schemas.microsoft.com/office/drawing/2014/main" id="{2B5D3B31-D126-44B1-99F9-B7BB13CCB826}"/>
              </a:ext>
            </a:extLst>
          </p:cNvPr>
          <p:cNvPicPr>
            <a:picLocks noChangeAspect="1"/>
          </p:cNvPicPr>
          <p:nvPr/>
        </p:nvPicPr>
        <p:blipFill>
          <a:blip r:embed="rId2"/>
          <a:stretch>
            <a:fillRect/>
          </a:stretch>
        </p:blipFill>
        <p:spPr>
          <a:xfrm>
            <a:off x="8241532" y="42204"/>
            <a:ext cx="804457" cy="804457"/>
          </a:xfrm>
          <a:prstGeom prst="rect">
            <a:avLst/>
          </a:prstGeom>
        </p:spPr>
      </p:pic>
    </p:spTree>
    <p:extLst>
      <p:ext uri="{BB962C8B-B14F-4D97-AF65-F5344CB8AC3E}">
        <p14:creationId xmlns:p14="http://schemas.microsoft.com/office/powerpoint/2010/main" val="226034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b="1" i="0" dirty="0"/>
              <a:t>Additional Materials</a:t>
            </a:r>
            <a:endParaRPr lang="en-RW" b="1" i="0"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p:txBody>
          <a:bodyPr>
            <a:normAutofit/>
          </a:bodyPr>
          <a:lstStyle/>
          <a:p>
            <a:pPr marL="0" indent="0" algn="ctr">
              <a:buNone/>
            </a:pPr>
            <a:endParaRPr lang="en-RW" sz="4400" dirty="0"/>
          </a:p>
          <a:p>
            <a:r>
              <a:rPr lang="en-US" sz="4400" dirty="0"/>
              <a:t>Lesson Plan Module 6-7</a:t>
            </a:r>
          </a:p>
          <a:p>
            <a:r>
              <a:rPr lang="en-US" sz="4400" dirty="0">
                <a:hlinkClick r:id="rId3">
                  <a:extLst>
                    <a:ext uri="{A12FA001-AC4F-418D-AE19-62706E023703}">
                      <ahyp:hlinkClr xmlns:ahyp="http://schemas.microsoft.com/office/drawing/2018/hyperlinkcolor" val="tx"/>
                    </a:ext>
                  </a:extLst>
                </a:hlinkClick>
              </a:rPr>
              <a:t>Scratch_ Game Design Document Code Club -shared.docx</a:t>
            </a:r>
            <a:endParaRPr lang="en-US" sz="4400" dirty="0"/>
          </a:p>
          <a:p>
            <a:pPr marL="0" indent="0">
              <a:buNone/>
            </a:pPr>
            <a:br>
              <a:rPr lang="en-US" sz="3200" dirty="0"/>
            </a:br>
            <a:endParaRPr lang="en-US"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6 - 7</a:t>
            </a:r>
            <a:r>
              <a:rPr lang="en-RW" dirty="0"/>
              <a:t> </a:t>
            </a:r>
          </a:p>
        </p:txBody>
      </p:sp>
    </p:spTree>
    <p:extLst>
      <p:ext uri="{BB962C8B-B14F-4D97-AF65-F5344CB8AC3E}">
        <p14:creationId xmlns:p14="http://schemas.microsoft.com/office/powerpoint/2010/main" val="1600651769"/>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D3D5BF-455D-FA4D-AF03-457DC9B511D0}"/>
              </a:ext>
            </a:extLst>
          </p:cNvPr>
          <p:cNvSpPr>
            <a:spLocks noGrp="1"/>
          </p:cNvSpPr>
          <p:nvPr>
            <p:ph type="subTitle" idx="13"/>
          </p:nvPr>
        </p:nvSpPr>
        <p:spPr/>
        <p:txBody>
          <a:bodyPr/>
          <a:lstStyle/>
          <a:p>
            <a:r>
              <a:rPr lang="en-GB" i="0" dirty="0"/>
              <a:t>Overview and learning outcomes</a:t>
            </a:r>
          </a:p>
        </p:txBody>
      </p:sp>
      <p:sp>
        <p:nvSpPr>
          <p:cNvPr id="3" name="Title 2">
            <a:extLst>
              <a:ext uri="{FF2B5EF4-FFF2-40B4-BE49-F238E27FC236}">
                <a16:creationId xmlns:a16="http://schemas.microsoft.com/office/drawing/2014/main" id="{A93A99C8-F259-274B-B999-02019A85340F}"/>
              </a:ext>
            </a:extLst>
          </p:cNvPr>
          <p:cNvSpPr>
            <a:spLocks noGrp="1"/>
          </p:cNvSpPr>
          <p:nvPr>
            <p:ph type="title"/>
          </p:nvPr>
        </p:nvSpPr>
        <p:spPr/>
        <p:txBody>
          <a:bodyPr/>
          <a:lstStyle/>
          <a:p>
            <a:r>
              <a:rPr lang="en-US" sz="2400" dirty="0"/>
              <a:t>Module 6-7</a:t>
            </a:r>
            <a:r>
              <a:rPr lang="en-RW" sz="2400" dirty="0"/>
              <a:t> </a:t>
            </a:r>
          </a:p>
        </p:txBody>
      </p:sp>
      <p:graphicFrame>
        <p:nvGraphicFramePr>
          <p:cNvPr id="30" name="Text Placeholder 3">
            <a:extLst>
              <a:ext uri="{FF2B5EF4-FFF2-40B4-BE49-F238E27FC236}">
                <a16:creationId xmlns:a16="http://schemas.microsoft.com/office/drawing/2014/main" id="{C3D9932F-BE64-4BB8-B6D2-2FAEA387FFE2}"/>
              </a:ext>
            </a:extLst>
          </p:cNvPr>
          <p:cNvGraphicFramePr/>
          <p:nvPr>
            <p:extLst>
              <p:ext uri="{D42A27DB-BD31-4B8C-83A1-F6EECF244321}">
                <p14:modId xmlns:p14="http://schemas.microsoft.com/office/powerpoint/2010/main" val="796319470"/>
              </p:ext>
            </p:extLst>
          </p:nvPr>
        </p:nvGraphicFramePr>
        <p:xfrm>
          <a:off x="6495701" y="1212302"/>
          <a:ext cx="5062887" cy="4459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Play Like a Game Designer. “Play like a game designer” is one of… | by Blog  of Alconost Inc. | UX Planet">
            <a:extLst>
              <a:ext uri="{FF2B5EF4-FFF2-40B4-BE49-F238E27FC236}">
                <a16:creationId xmlns:a16="http://schemas.microsoft.com/office/drawing/2014/main" id="{EBFAF4AD-5FDD-4E45-A112-8C18F1190F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69" y="1533610"/>
            <a:ext cx="6417788" cy="376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0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Introduction</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5239708"/>
          </a:xfrm>
        </p:spPr>
        <p:txBody>
          <a:bodyPr>
            <a:normAutofit fontScale="25000" lnSpcReduction="20000"/>
          </a:bodyPr>
          <a:lstStyle/>
          <a:p>
            <a:pPr marL="0" indent="0" algn="ctr">
              <a:buNone/>
            </a:pPr>
            <a:endParaRPr lang="en-RW" sz="4000" dirty="0"/>
          </a:p>
          <a:p>
            <a:pPr marL="0" indent="0" algn="ctr">
              <a:buNone/>
            </a:pPr>
            <a:r>
              <a:rPr lang="en-US" sz="8600" b="1" dirty="0">
                <a:solidFill>
                  <a:srgbClr val="008F5C"/>
                </a:solidFill>
              </a:rPr>
              <a:t>Module 6-7</a:t>
            </a:r>
            <a:r>
              <a:rPr lang="en-RW" sz="8600" b="1" dirty="0">
                <a:solidFill>
                  <a:srgbClr val="008F5C"/>
                </a:solidFill>
              </a:rPr>
              <a:t> </a:t>
            </a:r>
            <a:r>
              <a:rPr lang="en-US" sz="8600" b="1" dirty="0">
                <a:solidFill>
                  <a:srgbClr val="008F5C"/>
                </a:solidFill>
              </a:rPr>
              <a:t>: Games</a:t>
            </a:r>
            <a:endParaRPr lang="en-RW" sz="8600" dirty="0">
              <a:solidFill>
                <a:srgbClr val="008F5C"/>
              </a:solidFill>
            </a:endParaRPr>
          </a:p>
          <a:p>
            <a:pPr>
              <a:buFontTx/>
              <a:buChar char="-"/>
            </a:pPr>
            <a:r>
              <a:rPr lang="en-US" sz="8000" b="1" dirty="0">
                <a:solidFill>
                  <a:srgbClr val="008F5C"/>
                </a:solidFill>
              </a:rPr>
              <a:t>Engage </a:t>
            </a:r>
          </a:p>
          <a:p>
            <a:pPr lvl="1">
              <a:buFontTx/>
              <a:buChar char="-"/>
            </a:pPr>
            <a:r>
              <a:rPr lang="en-US" sz="6400" dirty="0"/>
              <a:t>What are your favorite games?</a:t>
            </a:r>
          </a:p>
          <a:p>
            <a:pPr>
              <a:buFontTx/>
              <a:buChar char="-"/>
            </a:pPr>
            <a:r>
              <a:rPr lang="en-US" sz="8000" b="1" dirty="0">
                <a:solidFill>
                  <a:srgbClr val="008F5C"/>
                </a:solidFill>
              </a:rPr>
              <a:t>Demonstrate</a:t>
            </a:r>
          </a:p>
          <a:p>
            <a:pPr lvl="1">
              <a:buFontTx/>
              <a:buChar char="-"/>
            </a:pPr>
            <a:r>
              <a:rPr lang="en-US" sz="7200" dirty="0"/>
              <a:t>Design process</a:t>
            </a:r>
          </a:p>
          <a:p>
            <a:pPr lvl="1">
              <a:buFontTx/>
              <a:buChar char="-"/>
            </a:pPr>
            <a:r>
              <a:rPr lang="en-US" sz="7200" dirty="0"/>
              <a:t>Introduction to variables and data</a:t>
            </a:r>
          </a:p>
          <a:p>
            <a:pPr lvl="1">
              <a:buFontTx/>
              <a:buChar char="-"/>
            </a:pPr>
            <a:r>
              <a:rPr lang="en-US" sz="7200" dirty="0"/>
              <a:t>Game design</a:t>
            </a:r>
          </a:p>
          <a:p>
            <a:pPr lvl="1">
              <a:buFontTx/>
              <a:buChar char="-"/>
            </a:pPr>
            <a:r>
              <a:rPr lang="en-US" sz="7200" dirty="0"/>
              <a:t>Adding a score and timer to the game</a:t>
            </a:r>
          </a:p>
          <a:p>
            <a:pPr lvl="1">
              <a:buFontTx/>
              <a:buChar char="-"/>
            </a:pPr>
            <a:r>
              <a:rPr lang="en-US" sz="7200" dirty="0"/>
              <a:t>Technical Game Plan</a:t>
            </a:r>
          </a:p>
          <a:p>
            <a:pPr lvl="1">
              <a:buFontTx/>
              <a:buChar char="-"/>
            </a:pPr>
            <a:r>
              <a:rPr lang="en-US" sz="7200" dirty="0"/>
              <a:t> Logical operators</a:t>
            </a:r>
          </a:p>
          <a:p>
            <a:pPr>
              <a:buFontTx/>
              <a:buChar char="-"/>
            </a:pPr>
            <a:r>
              <a:rPr lang="en-GB" sz="8000" b="1" dirty="0">
                <a:solidFill>
                  <a:srgbClr val="008F5C"/>
                </a:solidFill>
              </a:rPr>
              <a:t>Experiment</a:t>
            </a:r>
          </a:p>
          <a:p>
            <a:pPr lvl="1">
              <a:buFontTx/>
              <a:buChar char="-"/>
            </a:pPr>
            <a:r>
              <a:rPr lang="en-GB" sz="7200" dirty="0"/>
              <a:t>Activity 1: Design your dream game</a:t>
            </a:r>
          </a:p>
          <a:p>
            <a:pPr lvl="1">
              <a:buFontTx/>
              <a:buChar char="-"/>
            </a:pPr>
            <a:r>
              <a:rPr lang="en-US" sz="7200" dirty="0"/>
              <a:t>Activity 2: Game Fair</a:t>
            </a:r>
          </a:p>
          <a:p>
            <a:pPr lvl="1">
              <a:buFontTx/>
              <a:buChar char="-"/>
            </a:pPr>
            <a:r>
              <a:rPr lang="en-US" sz="7200" dirty="0"/>
              <a:t>Activity 4: Feedback group</a:t>
            </a:r>
            <a:r>
              <a:rPr lang="en-US" sz="8000" dirty="0"/>
              <a:t> </a:t>
            </a:r>
          </a:p>
          <a:p>
            <a:pPr>
              <a:buFontTx/>
              <a:buChar char="-"/>
            </a:pPr>
            <a:r>
              <a:rPr lang="en-US" sz="8000" b="1" dirty="0">
                <a:solidFill>
                  <a:srgbClr val="008F5C"/>
                </a:solidFill>
              </a:rPr>
              <a:t>Reflect</a:t>
            </a:r>
          </a:p>
          <a:p>
            <a:pPr>
              <a:buFontTx/>
              <a:buChar char="-"/>
            </a:pPr>
            <a:r>
              <a:rPr lang="en-US" sz="8000" b="1" dirty="0">
                <a:solidFill>
                  <a:srgbClr val="008F5C"/>
                </a:solidFill>
              </a:rPr>
              <a:t>Additional materials for Module 6-7</a:t>
            </a:r>
          </a:p>
          <a:p>
            <a:pPr algn="ctr">
              <a:buFontTx/>
              <a:buChar char="-"/>
            </a:pP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6-7</a:t>
            </a:r>
            <a:endParaRPr lang="en-RW" dirty="0"/>
          </a:p>
        </p:txBody>
      </p:sp>
      <p:pic>
        <p:nvPicPr>
          <p:cNvPr id="12" name="Picture 11" descr="Shape&#10;&#10;Description automatically generated with low confidence">
            <a:extLst>
              <a:ext uri="{FF2B5EF4-FFF2-40B4-BE49-F238E27FC236}">
                <a16:creationId xmlns:a16="http://schemas.microsoft.com/office/drawing/2014/main" id="{A203EFB1-EFCC-4538-BB0E-4F7D53B3D1DC}"/>
              </a:ext>
            </a:extLst>
          </p:cNvPr>
          <p:cNvPicPr>
            <a:picLocks noChangeAspect="1"/>
          </p:cNvPicPr>
          <p:nvPr/>
        </p:nvPicPr>
        <p:blipFill>
          <a:blip r:embed="rId2"/>
          <a:stretch>
            <a:fillRect/>
          </a:stretch>
        </p:blipFill>
        <p:spPr>
          <a:xfrm>
            <a:off x="1026941" y="4479508"/>
            <a:ext cx="532328" cy="532328"/>
          </a:xfrm>
          <a:prstGeom prst="rect">
            <a:avLst/>
          </a:prstGeom>
        </p:spPr>
      </p:pic>
      <p:pic>
        <p:nvPicPr>
          <p:cNvPr id="14" name="Picture 13" descr="Shape&#10;&#10;Description automatically generated with low confidence">
            <a:extLst>
              <a:ext uri="{FF2B5EF4-FFF2-40B4-BE49-F238E27FC236}">
                <a16:creationId xmlns:a16="http://schemas.microsoft.com/office/drawing/2014/main" id="{95B1D387-1B01-4AC9-8872-2CECB9E6ECEE}"/>
              </a:ext>
            </a:extLst>
          </p:cNvPr>
          <p:cNvPicPr>
            <a:picLocks noChangeAspect="1"/>
          </p:cNvPicPr>
          <p:nvPr/>
        </p:nvPicPr>
        <p:blipFill>
          <a:blip r:embed="rId3"/>
          <a:stretch>
            <a:fillRect/>
          </a:stretch>
        </p:blipFill>
        <p:spPr>
          <a:xfrm>
            <a:off x="1026941" y="2584939"/>
            <a:ext cx="532327" cy="532327"/>
          </a:xfrm>
          <a:prstGeom prst="rect">
            <a:avLst/>
          </a:prstGeom>
        </p:spPr>
      </p:pic>
      <p:pic>
        <p:nvPicPr>
          <p:cNvPr id="16" name="Picture 15" descr="Shape&#10;&#10;Description automatically generated with low confidence">
            <a:extLst>
              <a:ext uri="{FF2B5EF4-FFF2-40B4-BE49-F238E27FC236}">
                <a16:creationId xmlns:a16="http://schemas.microsoft.com/office/drawing/2014/main" id="{DE713F20-5E08-44DC-98ED-FF9A684993EF}"/>
              </a:ext>
            </a:extLst>
          </p:cNvPr>
          <p:cNvPicPr>
            <a:picLocks noChangeAspect="1"/>
          </p:cNvPicPr>
          <p:nvPr/>
        </p:nvPicPr>
        <p:blipFill>
          <a:blip r:embed="rId4"/>
          <a:stretch>
            <a:fillRect/>
          </a:stretch>
        </p:blipFill>
        <p:spPr>
          <a:xfrm>
            <a:off x="1078822" y="1968192"/>
            <a:ext cx="437385" cy="437385"/>
          </a:xfrm>
          <a:prstGeom prst="rect">
            <a:avLst/>
          </a:prstGeom>
        </p:spPr>
      </p:pic>
      <p:pic>
        <p:nvPicPr>
          <p:cNvPr id="6" name="Picture 5">
            <a:extLst>
              <a:ext uri="{FF2B5EF4-FFF2-40B4-BE49-F238E27FC236}">
                <a16:creationId xmlns:a16="http://schemas.microsoft.com/office/drawing/2014/main" id="{7A260257-16C5-4D0C-B641-2A1277F54E2D}"/>
              </a:ext>
            </a:extLst>
          </p:cNvPr>
          <p:cNvPicPr>
            <a:picLocks noChangeAspect="1"/>
          </p:cNvPicPr>
          <p:nvPr/>
        </p:nvPicPr>
        <p:blipFill>
          <a:blip r:embed="rId5"/>
          <a:stretch>
            <a:fillRect/>
          </a:stretch>
        </p:blipFill>
        <p:spPr>
          <a:xfrm>
            <a:off x="1069070" y="5916040"/>
            <a:ext cx="521372" cy="521372"/>
          </a:xfrm>
          <a:prstGeom prst="rect">
            <a:avLst/>
          </a:prstGeom>
        </p:spPr>
      </p:pic>
    </p:spTree>
    <p:extLst>
      <p:ext uri="{BB962C8B-B14F-4D97-AF65-F5344CB8AC3E}">
        <p14:creationId xmlns:p14="http://schemas.microsoft.com/office/powerpoint/2010/main" val="144112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Engage</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8" name="Picture 7" descr="Icon&#10;&#10;Description automatically generated">
            <a:extLst>
              <a:ext uri="{FF2B5EF4-FFF2-40B4-BE49-F238E27FC236}">
                <a16:creationId xmlns:a16="http://schemas.microsoft.com/office/drawing/2014/main" id="{A61ADBB2-BAF0-4CBB-A618-A61F334FAC12}"/>
              </a:ext>
            </a:extLst>
          </p:cNvPr>
          <p:cNvPicPr>
            <a:picLocks noChangeAspect="1"/>
          </p:cNvPicPr>
          <p:nvPr/>
        </p:nvPicPr>
        <p:blipFill>
          <a:blip r:embed="rId2"/>
          <a:stretch>
            <a:fillRect/>
          </a:stretch>
        </p:blipFill>
        <p:spPr>
          <a:xfrm>
            <a:off x="7793501" y="2578180"/>
            <a:ext cx="1022252" cy="1022252"/>
          </a:xfrm>
          <a:prstGeom prst="rect">
            <a:avLst/>
          </a:prstGeom>
        </p:spPr>
      </p:pic>
    </p:spTree>
    <p:extLst>
      <p:ext uri="{BB962C8B-B14F-4D97-AF65-F5344CB8AC3E}">
        <p14:creationId xmlns:p14="http://schemas.microsoft.com/office/powerpoint/2010/main" val="2909911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What is your dream game?</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4630565"/>
          </a:xfrm>
        </p:spPr>
        <p:txBody>
          <a:bodyPr>
            <a:normAutofit/>
          </a:bodyPr>
          <a:lstStyle/>
          <a:p>
            <a:pPr marL="0" indent="0" algn="ctr">
              <a:buNone/>
            </a:pPr>
            <a:endParaRPr lang="en-RW" sz="4000" dirty="0"/>
          </a:p>
          <a:p>
            <a:pPr marL="0" indent="0" algn="ctr">
              <a:buNone/>
            </a:pPr>
            <a:r>
              <a:rPr lang="en-US" sz="4000" b="1" dirty="0"/>
              <a:t>What are your favorite games?</a:t>
            </a: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6-7</a:t>
            </a:r>
            <a:r>
              <a:rPr lang="en-RW" dirty="0"/>
              <a:t> </a:t>
            </a:r>
          </a:p>
        </p:txBody>
      </p:sp>
      <p:sp>
        <p:nvSpPr>
          <p:cNvPr id="5" name="TextBox 4">
            <a:extLst>
              <a:ext uri="{FF2B5EF4-FFF2-40B4-BE49-F238E27FC236}">
                <a16:creationId xmlns:a16="http://schemas.microsoft.com/office/drawing/2014/main" id="{FD10849A-DEFA-422C-995A-7597ADF2AC3E}"/>
              </a:ext>
            </a:extLst>
          </p:cNvPr>
          <p:cNvSpPr txBox="1"/>
          <p:nvPr/>
        </p:nvSpPr>
        <p:spPr>
          <a:xfrm>
            <a:off x="2356339" y="3360152"/>
            <a:ext cx="8011550" cy="2031325"/>
          </a:xfrm>
          <a:prstGeom prst="rect">
            <a:avLst/>
          </a:prstGeom>
          <a:noFill/>
        </p:spPr>
        <p:txBody>
          <a:bodyPr wrap="square" rtlCol="0">
            <a:spAutoFit/>
          </a:bodyPr>
          <a:lstStyle/>
          <a:p>
            <a:pPr marL="342900" indent="-342900" algn="l">
              <a:buFont typeface="+mj-lt"/>
              <a:buAutoNum type="arabicPeriod"/>
            </a:pPr>
            <a:r>
              <a:rPr lang="en-US" sz="1800" b="0" i="0" u="none" strike="noStrike" baseline="0" dirty="0">
                <a:latin typeface="PTSans-Narrow"/>
              </a:rPr>
              <a:t>In your group, generate a list of games that </a:t>
            </a:r>
            <a:r>
              <a:rPr lang="en-US" dirty="0">
                <a:latin typeface="PTSans-Narrow"/>
              </a:rPr>
              <a:t>you</a:t>
            </a:r>
            <a:r>
              <a:rPr lang="en-US" sz="1800" b="0" i="0" u="none" strike="noStrike" baseline="0" dirty="0">
                <a:latin typeface="PTSans-Narrow"/>
              </a:rPr>
              <a:t> enjoy playing. </a:t>
            </a:r>
            <a:r>
              <a:rPr lang="en-US" dirty="0">
                <a:latin typeface="PTSans-Narrow"/>
              </a:rPr>
              <a:t>W</a:t>
            </a:r>
            <a:r>
              <a:rPr lang="en-US" sz="1800" b="0" i="0" u="none" strike="noStrike" baseline="0" dirty="0">
                <a:latin typeface="PTSans-Narrow"/>
              </a:rPr>
              <a:t>rite down as many games as you can think of. (5 min)</a:t>
            </a:r>
          </a:p>
          <a:p>
            <a:pPr marL="342900" indent="-342900" algn="l">
              <a:buFont typeface="+mj-lt"/>
              <a:buAutoNum type="arabicPeriod"/>
            </a:pPr>
            <a:r>
              <a:rPr lang="en-US" dirty="0">
                <a:latin typeface="PTSans-Narrow"/>
              </a:rPr>
              <a:t>Chose your 3 </a:t>
            </a:r>
            <a:r>
              <a:rPr lang="en-US" sz="1800" b="0" i="0" u="none" strike="noStrike" baseline="0" dirty="0">
                <a:latin typeface="PTSans-Narrow"/>
              </a:rPr>
              <a:t>favorites from </a:t>
            </a:r>
            <a:r>
              <a:rPr lang="en-US" dirty="0">
                <a:latin typeface="PTSans-Narrow"/>
              </a:rPr>
              <a:t>the</a:t>
            </a:r>
            <a:r>
              <a:rPr lang="en-US" sz="1800" b="0" i="0" u="none" strike="noStrike" baseline="0" dirty="0">
                <a:latin typeface="PTSans-Narrow"/>
              </a:rPr>
              <a:t> list.</a:t>
            </a:r>
          </a:p>
          <a:p>
            <a:pPr marL="342900" indent="-342900" algn="l">
              <a:buFont typeface="+mj-lt"/>
              <a:buAutoNum type="arabicPeriod"/>
            </a:pPr>
            <a:r>
              <a:rPr lang="en-US" dirty="0">
                <a:latin typeface="PTSans-Narrow"/>
              </a:rPr>
              <a:t>C</a:t>
            </a:r>
            <a:r>
              <a:rPr lang="en-US" sz="1800" b="0" i="0" u="none" strike="noStrike" baseline="0" dirty="0">
                <a:latin typeface="PTSans-Narrow"/>
              </a:rPr>
              <a:t>lass discussion </a:t>
            </a:r>
          </a:p>
          <a:p>
            <a:pPr marL="800100" lvl="1" indent="-342900">
              <a:buFont typeface="Arial" panose="020B0604020202020204" pitchFamily="34" charset="0"/>
              <a:buChar char="•"/>
            </a:pPr>
            <a:r>
              <a:rPr lang="en-US" b="0" i="0" u="none" strike="noStrike" baseline="0" dirty="0">
                <a:latin typeface="PTSans-Narrow"/>
              </a:rPr>
              <a:t>What do the games have in common?</a:t>
            </a:r>
          </a:p>
          <a:p>
            <a:pPr marL="800100" lvl="1" indent="-342900">
              <a:buFont typeface="Arial" panose="020B0604020202020204" pitchFamily="34" charset="0"/>
              <a:buChar char="•"/>
            </a:pPr>
            <a:r>
              <a:rPr lang="en-US" sz="1800" b="0" i="0" u="none" strike="noStrike" baseline="0" dirty="0">
                <a:latin typeface="PTSans-Narrow"/>
              </a:rPr>
              <a:t>What features of their design make them a game?</a:t>
            </a:r>
          </a:p>
          <a:p>
            <a:pPr algn="l"/>
            <a:endParaRPr kumimoji="0" lang="en-US" sz="1800" b="0" i="0" u="none" strike="noStrike" kern="1200" cap="none" spc="0" normalizeH="0" baseline="0" noProof="0" dirty="0">
              <a:ln>
                <a:noFill/>
              </a:ln>
              <a:solidFill>
                <a:srgbClr val="007485"/>
              </a:solidFill>
              <a:effectLst/>
              <a:uLnTx/>
              <a:uFillTx/>
              <a:latin typeface="Arial"/>
              <a:ea typeface="+mn-ea"/>
              <a:cs typeface="+mn-cs"/>
            </a:endParaRPr>
          </a:p>
        </p:txBody>
      </p:sp>
      <p:pic>
        <p:nvPicPr>
          <p:cNvPr id="7" name="Picture 6" descr="Icon&#10;&#10;Description automatically generated">
            <a:extLst>
              <a:ext uri="{FF2B5EF4-FFF2-40B4-BE49-F238E27FC236}">
                <a16:creationId xmlns:a16="http://schemas.microsoft.com/office/drawing/2014/main" id="{9F8CEF86-D299-45C9-B7D8-36365456D1DE}"/>
              </a:ext>
            </a:extLst>
          </p:cNvPr>
          <p:cNvPicPr>
            <a:picLocks noChangeAspect="1"/>
          </p:cNvPicPr>
          <p:nvPr/>
        </p:nvPicPr>
        <p:blipFill>
          <a:blip r:embed="rId2"/>
          <a:stretch>
            <a:fillRect/>
          </a:stretch>
        </p:blipFill>
        <p:spPr>
          <a:xfrm>
            <a:off x="8402847" y="98880"/>
            <a:ext cx="804458" cy="804458"/>
          </a:xfrm>
          <a:prstGeom prst="rect">
            <a:avLst/>
          </a:prstGeom>
        </p:spPr>
      </p:pic>
      <p:pic>
        <p:nvPicPr>
          <p:cNvPr id="8" name="Picture 7" descr="A picture containing building, window&#10;&#10;Description automatically generated">
            <a:extLst>
              <a:ext uri="{FF2B5EF4-FFF2-40B4-BE49-F238E27FC236}">
                <a16:creationId xmlns:a16="http://schemas.microsoft.com/office/drawing/2014/main" id="{9E2603FF-E39A-4F72-9745-FFFFDA688779}"/>
              </a:ext>
            </a:extLst>
          </p:cNvPr>
          <p:cNvPicPr>
            <a:picLocks noChangeAspect="1"/>
          </p:cNvPicPr>
          <p:nvPr/>
        </p:nvPicPr>
        <p:blipFill>
          <a:blip r:embed="rId3"/>
          <a:stretch>
            <a:fillRect/>
          </a:stretch>
        </p:blipFill>
        <p:spPr>
          <a:xfrm>
            <a:off x="386842" y="5391477"/>
            <a:ext cx="1275684" cy="1275684"/>
          </a:xfrm>
          <a:prstGeom prst="rect">
            <a:avLst/>
          </a:prstGeom>
        </p:spPr>
      </p:pic>
      <p:pic>
        <p:nvPicPr>
          <p:cNvPr id="10" name="Picture 9" descr="Icon&#10;&#10;Description automatically generated">
            <a:extLst>
              <a:ext uri="{FF2B5EF4-FFF2-40B4-BE49-F238E27FC236}">
                <a16:creationId xmlns:a16="http://schemas.microsoft.com/office/drawing/2014/main" id="{ABB910A5-B5C1-48A9-AB49-5E55A2BA0237}"/>
              </a:ext>
            </a:extLst>
          </p:cNvPr>
          <p:cNvPicPr>
            <a:picLocks noChangeAspect="1"/>
          </p:cNvPicPr>
          <p:nvPr/>
        </p:nvPicPr>
        <p:blipFill>
          <a:blip r:embed="rId4"/>
          <a:stretch>
            <a:fillRect/>
          </a:stretch>
        </p:blipFill>
        <p:spPr>
          <a:xfrm>
            <a:off x="487493" y="1106630"/>
            <a:ext cx="1275684" cy="1275684"/>
          </a:xfrm>
          <a:prstGeom prst="rect">
            <a:avLst/>
          </a:prstGeom>
        </p:spPr>
      </p:pic>
      <p:pic>
        <p:nvPicPr>
          <p:cNvPr id="12" name="Picture 11" descr="Icon&#10;&#10;Description automatically generated">
            <a:extLst>
              <a:ext uri="{FF2B5EF4-FFF2-40B4-BE49-F238E27FC236}">
                <a16:creationId xmlns:a16="http://schemas.microsoft.com/office/drawing/2014/main" id="{D5E74129-BC88-42AE-9E86-84CBE8C69E99}"/>
              </a:ext>
            </a:extLst>
          </p:cNvPr>
          <p:cNvPicPr>
            <a:picLocks noChangeAspect="1"/>
          </p:cNvPicPr>
          <p:nvPr/>
        </p:nvPicPr>
        <p:blipFill>
          <a:blip r:embed="rId5"/>
          <a:stretch>
            <a:fillRect/>
          </a:stretch>
        </p:blipFill>
        <p:spPr>
          <a:xfrm>
            <a:off x="10793419" y="5113528"/>
            <a:ext cx="1275684" cy="1275684"/>
          </a:xfrm>
          <a:prstGeom prst="rect">
            <a:avLst/>
          </a:prstGeom>
        </p:spPr>
      </p:pic>
      <p:pic>
        <p:nvPicPr>
          <p:cNvPr id="14" name="Picture 13" descr="Icon&#10;&#10;Description automatically generated">
            <a:extLst>
              <a:ext uri="{FF2B5EF4-FFF2-40B4-BE49-F238E27FC236}">
                <a16:creationId xmlns:a16="http://schemas.microsoft.com/office/drawing/2014/main" id="{DC85632F-FC92-44D6-9EA6-56F21BA21E71}"/>
              </a:ext>
            </a:extLst>
          </p:cNvPr>
          <p:cNvPicPr>
            <a:picLocks noChangeAspect="1"/>
          </p:cNvPicPr>
          <p:nvPr/>
        </p:nvPicPr>
        <p:blipFill>
          <a:blip r:embed="rId6"/>
          <a:stretch>
            <a:fillRect/>
          </a:stretch>
        </p:blipFill>
        <p:spPr>
          <a:xfrm>
            <a:off x="10367889" y="1106630"/>
            <a:ext cx="1275684" cy="1275684"/>
          </a:xfrm>
          <a:prstGeom prst="rect">
            <a:avLst/>
          </a:prstGeom>
        </p:spPr>
      </p:pic>
    </p:spTree>
    <p:extLst>
      <p:ext uri="{BB962C8B-B14F-4D97-AF65-F5344CB8AC3E}">
        <p14:creationId xmlns:p14="http://schemas.microsoft.com/office/powerpoint/2010/main" val="3133157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2A15A1A-A3F6-9E4F-8C56-FEC7C6927C95}"/>
              </a:ext>
            </a:extLst>
          </p:cNvPr>
          <p:cNvSpPr>
            <a:spLocks noGrp="1"/>
          </p:cNvSpPr>
          <p:nvPr>
            <p:ph type="subTitle" idx="13"/>
          </p:nvPr>
        </p:nvSpPr>
        <p:spPr/>
        <p:txBody>
          <a:bodyPr/>
          <a:lstStyle/>
          <a:p>
            <a:r>
              <a:rPr lang="en-US" dirty="0"/>
              <a:t>What is your dream game?</a:t>
            </a:r>
            <a:endParaRPr lang="en-RW" dirty="0"/>
          </a:p>
        </p:txBody>
      </p:sp>
      <p:sp>
        <p:nvSpPr>
          <p:cNvPr id="3" name="Text Placeholder 2">
            <a:extLst>
              <a:ext uri="{FF2B5EF4-FFF2-40B4-BE49-F238E27FC236}">
                <a16:creationId xmlns:a16="http://schemas.microsoft.com/office/drawing/2014/main" id="{44338633-D5A6-114D-AF09-4D711D0BA431}"/>
              </a:ext>
            </a:extLst>
          </p:cNvPr>
          <p:cNvSpPr>
            <a:spLocks noGrp="1"/>
          </p:cNvSpPr>
          <p:nvPr>
            <p:ph type="body" sz="quarter" idx="14"/>
          </p:nvPr>
        </p:nvSpPr>
        <p:spPr>
          <a:xfrm>
            <a:off x="1664676" y="1404475"/>
            <a:ext cx="8862647" cy="4630565"/>
          </a:xfrm>
        </p:spPr>
        <p:txBody>
          <a:bodyPr>
            <a:normAutofit/>
          </a:bodyPr>
          <a:lstStyle/>
          <a:p>
            <a:pPr marL="0" indent="0" algn="ctr">
              <a:buNone/>
            </a:pPr>
            <a:endParaRPr lang="en-RW" sz="4000" dirty="0"/>
          </a:p>
          <a:p>
            <a:pPr algn="ctr">
              <a:buFontTx/>
              <a:buChar char="-"/>
            </a:pPr>
            <a:endParaRPr lang="en-RW" sz="4400" dirty="0"/>
          </a:p>
        </p:txBody>
      </p:sp>
      <p:sp>
        <p:nvSpPr>
          <p:cNvPr id="4" name="Title 3">
            <a:extLst>
              <a:ext uri="{FF2B5EF4-FFF2-40B4-BE49-F238E27FC236}">
                <a16:creationId xmlns:a16="http://schemas.microsoft.com/office/drawing/2014/main" id="{DE833618-4FB0-1542-A93C-B50E9A06052F}"/>
              </a:ext>
            </a:extLst>
          </p:cNvPr>
          <p:cNvSpPr>
            <a:spLocks noGrp="1"/>
          </p:cNvSpPr>
          <p:nvPr>
            <p:ph type="title"/>
          </p:nvPr>
        </p:nvSpPr>
        <p:spPr/>
        <p:txBody>
          <a:bodyPr/>
          <a:lstStyle/>
          <a:p>
            <a:r>
              <a:rPr lang="en-US" dirty="0"/>
              <a:t>Module 6-7</a:t>
            </a:r>
            <a:r>
              <a:rPr lang="en-RW" dirty="0"/>
              <a:t> </a:t>
            </a:r>
          </a:p>
        </p:txBody>
      </p:sp>
      <p:sp>
        <p:nvSpPr>
          <p:cNvPr id="5" name="TextBox 4">
            <a:extLst>
              <a:ext uri="{FF2B5EF4-FFF2-40B4-BE49-F238E27FC236}">
                <a16:creationId xmlns:a16="http://schemas.microsoft.com/office/drawing/2014/main" id="{FD10849A-DEFA-422C-995A-7597ADF2AC3E}"/>
              </a:ext>
            </a:extLst>
          </p:cNvPr>
          <p:cNvSpPr txBox="1"/>
          <p:nvPr/>
        </p:nvSpPr>
        <p:spPr>
          <a:xfrm>
            <a:off x="2515773" y="4349503"/>
            <a:ext cx="8011550" cy="369332"/>
          </a:xfrm>
          <a:prstGeom prst="rect">
            <a:avLst/>
          </a:prstGeom>
          <a:noFill/>
        </p:spPr>
        <p:txBody>
          <a:bodyPr wrap="square" rtlCol="0">
            <a:spAutoFit/>
          </a:bodyPr>
          <a:lstStyle/>
          <a:p>
            <a:pPr marL="285750" indent="-285750" algn="l">
              <a:buFont typeface="Wingdings" panose="05000000000000000000" pitchFamily="2" charset="2"/>
              <a:buChar char="ü"/>
            </a:pPr>
            <a:r>
              <a:rPr lang="en-US" sz="1800" b="0" i="0" u="none" strike="noStrike" baseline="0" dirty="0">
                <a:latin typeface="PTSans-Narrow"/>
              </a:rPr>
              <a:t>share your dream game lists in your group</a:t>
            </a:r>
            <a:endParaRPr kumimoji="0" lang="en-US" sz="1800" b="0" i="0" u="none" strike="noStrike" kern="1200" cap="none" spc="0" normalizeH="0" baseline="0" noProof="0" dirty="0">
              <a:ln>
                <a:noFill/>
              </a:ln>
              <a:solidFill>
                <a:srgbClr val="007485"/>
              </a:solidFill>
              <a:effectLst/>
              <a:uLnTx/>
              <a:uFillTx/>
              <a:latin typeface="Arial"/>
              <a:ea typeface="+mn-ea"/>
              <a:cs typeface="+mn-cs"/>
            </a:endParaRPr>
          </a:p>
        </p:txBody>
      </p:sp>
      <p:pic>
        <p:nvPicPr>
          <p:cNvPr id="7" name="Picture 6" descr="Icon&#10;&#10;Description automatically generated">
            <a:extLst>
              <a:ext uri="{FF2B5EF4-FFF2-40B4-BE49-F238E27FC236}">
                <a16:creationId xmlns:a16="http://schemas.microsoft.com/office/drawing/2014/main" id="{9F8CEF86-D299-45C9-B7D8-36365456D1DE}"/>
              </a:ext>
            </a:extLst>
          </p:cNvPr>
          <p:cNvPicPr>
            <a:picLocks noChangeAspect="1"/>
          </p:cNvPicPr>
          <p:nvPr/>
        </p:nvPicPr>
        <p:blipFill>
          <a:blip r:embed="rId2"/>
          <a:stretch>
            <a:fillRect/>
          </a:stretch>
        </p:blipFill>
        <p:spPr>
          <a:xfrm>
            <a:off x="8402847" y="98880"/>
            <a:ext cx="804458" cy="804458"/>
          </a:xfrm>
          <a:prstGeom prst="rect">
            <a:avLst/>
          </a:prstGeom>
        </p:spPr>
      </p:pic>
      <p:sp>
        <p:nvSpPr>
          <p:cNvPr id="8" name="Text Placeholder 2">
            <a:extLst>
              <a:ext uri="{FF2B5EF4-FFF2-40B4-BE49-F238E27FC236}">
                <a16:creationId xmlns:a16="http://schemas.microsoft.com/office/drawing/2014/main" id="{111DC2CB-A4F7-467C-94A5-0D7439D488CD}"/>
              </a:ext>
            </a:extLst>
          </p:cNvPr>
          <p:cNvSpPr txBox="1">
            <a:spLocks/>
          </p:cNvSpPr>
          <p:nvPr/>
        </p:nvSpPr>
        <p:spPr>
          <a:xfrm>
            <a:off x="1817076" y="1556875"/>
            <a:ext cx="8862647" cy="4630565"/>
          </a:xfrm>
          <a:prstGeom prst="rect">
            <a:avLst/>
          </a:prstGeom>
        </p:spPr>
        <p:txBody>
          <a:bodyPr vert="horz" lIns="91440" tIns="45720" rIns="91440" bIns="45720" rtlCol="0">
            <a:normAutofit/>
          </a:bodyPr>
          <a:lstStyle>
            <a:lvl1pPr marL="685800" indent="-685800" algn="l" defTabSz="914400" rtl="0" eaLnBrk="1" latinLnBrk="0" hangingPunct="1">
              <a:lnSpc>
                <a:spcPct val="90000"/>
              </a:lnSpc>
              <a:spcBef>
                <a:spcPts val="1000"/>
              </a:spcBef>
              <a:buFont typeface="Arial" panose="020B0604020202020204" pitchFamily="34" charset="0"/>
              <a:buChar char="•"/>
              <a:defRPr sz="5000" b="0" kern="1200">
                <a:solidFill>
                  <a:srgbClr val="008F5C"/>
                </a:solidFill>
                <a:latin typeface="Myriad Pro" panose="020B0503030403020204" pitchFamily="34" charset="0"/>
                <a:ea typeface="+mn-ea"/>
                <a:cs typeface="Arial" panose="020B0604020202020204" pitchFamily="34" charset="0"/>
              </a:defRPr>
            </a:lvl1pPr>
            <a:lvl2pPr marL="1028700" indent="-571500" algn="l" defTabSz="914400" rtl="0" eaLnBrk="1" latinLnBrk="0" hangingPunct="1">
              <a:lnSpc>
                <a:spcPct val="90000"/>
              </a:lnSpc>
              <a:spcBef>
                <a:spcPts val="500"/>
              </a:spcBef>
              <a:buFont typeface="Arial" panose="020B0604020202020204" pitchFamily="34" charset="0"/>
              <a:buChar char="•"/>
              <a:defRPr sz="4400" i="1" kern="1200">
                <a:solidFill>
                  <a:srgbClr val="007485"/>
                </a:solidFill>
                <a:latin typeface="Myriad Pro" panose="020B0503030403020204" pitchFamily="34" charset="0"/>
                <a:ea typeface="+mn-ea"/>
                <a:cs typeface="Arial" panose="020B0604020202020204" pitchFamily="34" charset="0"/>
              </a:defRPr>
            </a:lvl2pPr>
            <a:lvl3pPr marL="1485900" indent="-571500" algn="l" defTabSz="914400" rtl="0" eaLnBrk="1" latinLnBrk="0" hangingPunct="1">
              <a:lnSpc>
                <a:spcPct val="90000"/>
              </a:lnSpc>
              <a:spcBef>
                <a:spcPts val="500"/>
              </a:spcBef>
              <a:buFont typeface="Arial" panose="020B0604020202020204" pitchFamily="34" charset="0"/>
              <a:buChar char="•"/>
              <a:defRPr sz="3800" b="0" kern="1200">
                <a:solidFill>
                  <a:schemeClr val="bg1">
                    <a:lumMod val="50000"/>
                  </a:schemeClr>
                </a:solidFill>
                <a:latin typeface="Myriad Pro" panose="020B0503030403020204" pitchFamily="34" charset="0"/>
                <a:ea typeface="+mn-ea"/>
                <a:cs typeface="Arial" panose="020B0604020202020204" pitchFamily="34" charset="0"/>
              </a:defRPr>
            </a:lvl3pPr>
            <a:lvl4pPr marL="1828800" indent="-457200" algn="l" defTabSz="914400" rtl="0" eaLnBrk="1" latinLnBrk="0" hangingPunct="1">
              <a:lnSpc>
                <a:spcPct val="90000"/>
              </a:lnSpc>
              <a:spcBef>
                <a:spcPts val="500"/>
              </a:spcBef>
              <a:buFont typeface="Arial" panose="020B0604020202020204" pitchFamily="34" charset="0"/>
              <a:buChar char="•"/>
              <a:defRPr sz="3500" b="1" i="1" kern="1200">
                <a:solidFill>
                  <a:schemeClr val="bg1">
                    <a:lumMod val="65000"/>
                  </a:schemeClr>
                </a:solidFill>
                <a:latin typeface="Droid Serif" panose="02020600060500020200" pitchFamily="18" charset="0"/>
                <a:ea typeface="Droid Serif" panose="02020600060500020200" pitchFamily="18" charset="0"/>
                <a:cs typeface="Droid Serif" panose="02020600060500020200" pitchFamily="18" charset="0"/>
              </a:defRPr>
            </a:lvl4pPr>
            <a:lvl5pPr marL="2286000" indent="-457200" algn="l" defTabSz="914400" rtl="0" eaLnBrk="1" latinLnBrk="0" hangingPunct="1">
              <a:lnSpc>
                <a:spcPct val="90000"/>
              </a:lnSpc>
              <a:spcBef>
                <a:spcPts val="500"/>
              </a:spcBef>
              <a:buFont typeface="Arial" panose="020B0604020202020204" pitchFamily="34" charset="0"/>
              <a:buChar char="•"/>
              <a:defRPr sz="3500" i="1" kern="1200">
                <a:solidFill>
                  <a:srgbClr val="007485"/>
                </a:solidFill>
                <a:latin typeface="Droid Serif" panose="02020600060500020200" pitchFamily="18" charset="0"/>
                <a:ea typeface="Droid Serif" panose="02020600060500020200" pitchFamily="18" charset="0"/>
                <a:cs typeface="Droid Serif" panose="02020600060500020200"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RW" sz="4000" dirty="0"/>
          </a:p>
          <a:p>
            <a:pPr marL="0" indent="0" algn="ctr">
              <a:buFont typeface="Arial" panose="020B0604020202020204" pitchFamily="34" charset="0"/>
              <a:buNone/>
            </a:pPr>
            <a:r>
              <a:rPr lang="en-US" sz="4000" b="1" dirty="0"/>
              <a:t>Imagine your dream game. Write a list of characteristics/ elements for that game.</a:t>
            </a:r>
            <a:endParaRPr lang="en-RW" sz="4400" dirty="0"/>
          </a:p>
        </p:txBody>
      </p:sp>
      <p:pic>
        <p:nvPicPr>
          <p:cNvPr id="9" name="Picture 8" descr="A picture containing building, window&#10;&#10;Description automatically generated">
            <a:extLst>
              <a:ext uri="{FF2B5EF4-FFF2-40B4-BE49-F238E27FC236}">
                <a16:creationId xmlns:a16="http://schemas.microsoft.com/office/drawing/2014/main" id="{B3C9A5E9-9CF6-471F-9B52-4609E1BBCFD5}"/>
              </a:ext>
            </a:extLst>
          </p:cNvPr>
          <p:cNvPicPr>
            <a:picLocks noChangeAspect="1"/>
          </p:cNvPicPr>
          <p:nvPr/>
        </p:nvPicPr>
        <p:blipFill>
          <a:blip r:embed="rId3"/>
          <a:stretch>
            <a:fillRect/>
          </a:stretch>
        </p:blipFill>
        <p:spPr>
          <a:xfrm>
            <a:off x="386842" y="5391477"/>
            <a:ext cx="1275684" cy="1275684"/>
          </a:xfrm>
          <a:prstGeom prst="rect">
            <a:avLst/>
          </a:prstGeom>
        </p:spPr>
      </p:pic>
      <p:pic>
        <p:nvPicPr>
          <p:cNvPr id="10" name="Picture 9" descr="Icon&#10;&#10;Description automatically generated">
            <a:extLst>
              <a:ext uri="{FF2B5EF4-FFF2-40B4-BE49-F238E27FC236}">
                <a16:creationId xmlns:a16="http://schemas.microsoft.com/office/drawing/2014/main" id="{CBF7AF0B-5343-4220-809D-6F4903E65C76}"/>
              </a:ext>
            </a:extLst>
          </p:cNvPr>
          <p:cNvPicPr>
            <a:picLocks noChangeAspect="1"/>
          </p:cNvPicPr>
          <p:nvPr/>
        </p:nvPicPr>
        <p:blipFill>
          <a:blip r:embed="rId4"/>
          <a:stretch>
            <a:fillRect/>
          </a:stretch>
        </p:blipFill>
        <p:spPr>
          <a:xfrm>
            <a:off x="487493" y="1106630"/>
            <a:ext cx="1275684" cy="1275684"/>
          </a:xfrm>
          <a:prstGeom prst="rect">
            <a:avLst/>
          </a:prstGeom>
        </p:spPr>
      </p:pic>
      <p:pic>
        <p:nvPicPr>
          <p:cNvPr id="11" name="Picture 10" descr="Icon&#10;&#10;Description automatically generated">
            <a:extLst>
              <a:ext uri="{FF2B5EF4-FFF2-40B4-BE49-F238E27FC236}">
                <a16:creationId xmlns:a16="http://schemas.microsoft.com/office/drawing/2014/main" id="{8E600D68-AA93-4FA2-B238-95D2CC22976C}"/>
              </a:ext>
            </a:extLst>
          </p:cNvPr>
          <p:cNvPicPr>
            <a:picLocks noChangeAspect="1"/>
          </p:cNvPicPr>
          <p:nvPr/>
        </p:nvPicPr>
        <p:blipFill>
          <a:blip r:embed="rId5"/>
          <a:stretch>
            <a:fillRect/>
          </a:stretch>
        </p:blipFill>
        <p:spPr>
          <a:xfrm>
            <a:off x="10793419" y="5113528"/>
            <a:ext cx="1275684" cy="1275684"/>
          </a:xfrm>
          <a:prstGeom prst="rect">
            <a:avLst/>
          </a:prstGeom>
        </p:spPr>
      </p:pic>
      <p:pic>
        <p:nvPicPr>
          <p:cNvPr id="12" name="Picture 11" descr="Icon&#10;&#10;Description automatically generated">
            <a:extLst>
              <a:ext uri="{FF2B5EF4-FFF2-40B4-BE49-F238E27FC236}">
                <a16:creationId xmlns:a16="http://schemas.microsoft.com/office/drawing/2014/main" id="{B95A5AE5-12E9-4DA9-B234-13A50B6B3519}"/>
              </a:ext>
            </a:extLst>
          </p:cNvPr>
          <p:cNvPicPr>
            <a:picLocks noChangeAspect="1"/>
          </p:cNvPicPr>
          <p:nvPr/>
        </p:nvPicPr>
        <p:blipFill>
          <a:blip r:embed="rId6"/>
          <a:stretch>
            <a:fillRect/>
          </a:stretch>
        </p:blipFill>
        <p:spPr>
          <a:xfrm>
            <a:off x="10367889" y="1106630"/>
            <a:ext cx="1275684" cy="1275684"/>
          </a:xfrm>
          <a:prstGeom prst="rect">
            <a:avLst/>
          </a:prstGeom>
        </p:spPr>
      </p:pic>
    </p:spTree>
    <p:extLst>
      <p:ext uri="{BB962C8B-B14F-4D97-AF65-F5344CB8AC3E}">
        <p14:creationId xmlns:p14="http://schemas.microsoft.com/office/powerpoint/2010/main" val="230643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6896402-770D-D84B-A6A3-7DEDED15B0C7}"/>
              </a:ext>
            </a:extLst>
          </p:cNvPr>
          <p:cNvSpPr>
            <a:spLocks noGrp="1"/>
          </p:cNvSpPr>
          <p:nvPr>
            <p:ph type="subTitle" idx="13"/>
          </p:nvPr>
        </p:nvSpPr>
        <p:spPr/>
        <p:txBody>
          <a:bodyPr/>
          <a:lstStyle/>
          <a:p>
            <a:r>
              <a:rPr lang="en-GB" sz="4000" i="0" dirty="0">
                <a:effectLst/>
              </a:rPr>
              <a:t>Game design process </a:t>
            </a:r>
          </a:p>
        </p:txBody>
      </p:sp>
      <p:sp>
        <p:nvSpPr>
          <p:cNvPr id="4" name="Title 3">
            <a:extLst>
              <a:ext uri="{FF2B5EF4-FFF2-40B4-BE49-F238E27FC236}">
                <a16:creationId xmlns:a16="http://schemas.microsoft.com/office/drawing/2014/main" id="{23E02E7B-1B41-7F4C-9355-D67DC4E999F2}"/>
              </a:ext>
            </a:extLst>
          </p:cNvPr>
          <p:cNvSpPr>
            <a:spLocks noGrp="1"/>
          </p:cNvSpPr>
          <p:nvPr>
            <p:ph type="title"/>
          </p:nvPr>
        </p:nvSpPr>
        <p:spPr/>
        <p:txBody>
          <a:bodyPr/>
          <a:lstStyle/>
          <a:p>
            <a:r>
              <a:rPr lang="en-RW" dirty="0"/>
              <a:t>Module </a:t>
            </a:r>
            <a:r>
              <a:rPr lang="en-US" dirty="0"/>
              <a:t>6-7</a:t>
            </a:r>
            <a:endParaRPr lang="en-RW" dirty="0"/>
          </a:p>
        </p:txBody>
      </p:sp>
      <p:sp>
        <p:nvSpPr>
          <p:cNvPr id="7" name="Rectangle 6">
            <a:extLst>
              <a:ext uri="{FF2B5EF4-FFF2-40B4-BE49-F238E27FC236}">
                <a16:creationId xmlns:a16="http://schemas.microsoft.com/office/drawing/2014/main" id="{AB655263-92E5-D74F-B23C-696A8A545676}"/>
              </a:ext>
            </a:extLst>
          </p:cNvPr>
          <p:cNvSpPr/>
          <p:nvPr/>
        </p:nvSpPr>
        <p:spPr>
          <a:xfrm>
            <a:off x="5640779" y="1969324"/>
            <a:ext cx="344385" cy="37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dirty="0">
              <a:solidFill>
                <a:srgbClr val="FFC000"/>
              </a:solidFill>
            </a:endParaRPr>
          </a:p>
        </p:txBody>
      </p:sp>
      <p:sp>
        <p:nvSpPr>
          <p:cNvPr id="8" name="Rectangle 7">
            <a:extLst>
              <a:ext uri="{FF2B5EF4-FFF2-40B4-BE49-F238E27FC236}">
                <a16:creationId xmlns:a16="http://schemas.microsoft.com/office/drawing/2014/main" id="{927A6345-7F51-ED41-BC8B-48FA6A370F78}"/>
              </a:ext>
            </a:extLst>
          </p:cNvPr>
          <p:cNvSpPr/>
          <p:nvPr/>
        </p:nvSpPr>
        <p:spPr>
          <a:xfrm>
            <a:off x="336838" y="2173184"/>
            <a:ext cx="351931" cy="166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W"/>
          </a:p>
        </p:txBody>
      </p:sp>
      <p:pic>
        <p:nvPicPr>
          <p:cNvPr id="3074" name="Picture 2" descr="page163image35949200">
            <a:extLst>
              <a:ext uri="{FF2B5EF4-FFF2-40B4-BE49-F238E27FC236}">
                <a16:creationId xmlns:a16="http://schemas.microsoft.com/office/drawing/2014/main" id="{519D8027-EF85-2C4A-B32A-14F2447EC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71" y="2339439"/>
            <a:ext cx="5486400" cy="19685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0A4EDF0-FFA7-4E44-B4DB-9294CE58AFC9}"/>
              </a:ext>
            </a:extLst>
          </p:cNvPr>
          <p:cNvGrpSpPr/>
          <p:nvPr/>
        </p:nvGrpSpPr>
        <p:grpSpPr>
          <a:xfrm>
            <a:off x="326571" y="1223889"/>
            <a:ext cx="11138598" cy="5498526"/>
            <a:chOff x="0" y="0"/>
            <a:chExt cx="5486400" cy="2152650"/>
          </a:xfrm>
        </p:grpSpPr>
        <p:grpSp>
          <p:nvGrpSpPr>
            <p:cNvPr id="11" name="Group 10">
              <a:extLst>
                <a:ext uri="{FF2B5EF4-FFF2-40B4-BE49-F238E27FC236}">
                  <a16:creationId xmlns:a16="http://schemas.microsoft.com/office/drawing/2014/main" id="{72D4CFCC-35D4-F34A-82E8-A89502F0EA5F}"/>
                </a:ext>
              </a:extLst>
            </p:cNvPr>
            <p:cNvGrpSpPr/>
            <p:nvPr/>
          </p:nvGrpSpPr>
          <p:grpSpPr>
            <a:xfrm>
              <a:off x="0" y="0"/>
              <a:ext cx="5486400" cy="2152650"/>
              <a:chOff x="0" y="0"/>
              <a:chExt cx="5486400" cy="2152650"/>
            </a:xfrm>
          </p:grpSpPr>
          <p:sp>
            <p:nvSpPr>
              <p:cNvPr id="12" name="Rectangle 11">
                <a:extLst>
                  <a:ext uri="{FF2B5EF4-FFF2-40B4-BE49-F238E27FC236}">
                    <a16:creationId xmlns:a16="http://schemas.microsoft.com/office/drawing/2014/main" id="{C0929E6A-6DD8-A246-9BFF-7448A219CE1B}"/>
                  </a:ext>
                </a:extLst>
              </p:cNvPr>
              <p:cNvSpPr/>
              <p:nvPr/>
            </p:nvSpPr>
            <p:spPr>
              <a:xfrm>
                <a:off x="0" y="0"/>
                <a:ext cx="5486400" cy="2152650"/>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3" name="L-Shape 2048129544">
                <a:extLst>
                  <a:ext uri="{FF2B5EF4-FFF2-40B4-BE49-F238E27FC236}">
                    <a16:creationId xmlns:a16="http://schemas.microsoft.com/office/drawing/2014/main" id="{537494B5-CD5D-F040-84F2-97B2C1F40181}"/>
                  </a:ext>
                </a:extLst>
              </p:cNvPr>
              <p:cNvSpPr/>
              <p:nvPr/>
            </p:nvSpPr>
            <p:spPr>
              <a:xfrm rot="5400000">
                <a:off x="169122" y="1108984"/>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Rectangle 13">
                <a:extLst>
                  <a:ext uri="{FF2B5EF4-FFF2-40B4-BE49-F238E27FC236}">
                    <a16:creationId xmlns:a16="http://schemas.microsoft.com/office/drawing/2014/main" id="{3D01E74E-9BA5-E94D-BFA4-E44C23F36141}"/>
                  </a:ext>
                </a:extLst>
              </p:cNvPr>
              <p:cNvSpPr/>
              <p:nvPr/>
            </p:nvSpPr>
            <p:spPr>
              <a:xfrm>
                <a:off x="84860" y="1359952"/>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5" name="Text Box 2048129546">
                <a:extLst>
                  <a:ext uri="{FF2B5EF4-FFF2-40B4-BE49-F238E27FC236}">
                    <a16:creationId xmlns:a16="http://schemas.microsoft.com/office/drawing/2014/main" id="{E1A91D35-52E5-F843-9D80-F4258D34C8F4}"/>
                  </a:ext>
                </a:extLst>
              </p:cNvPr>
              <p:cNvSpPr txBox="1"/>
              <p:nvPr/>
            </p:nvSpPr>
            <p:spPr>
              <a:xfrm>
                <a:off x="84860" y="1359952"/>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1. What the game is about? </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6" name="Isosceles Triangle 2048129547">
                <a:extLst>
                  <a:ext uri="{FF2B5EF4-FFF2-40B4-BE49-F238E27FC236}">
                    <a16:creationId xmlns:a16="http://schemas.microsoft.com/office/drawing/2014/main" id="{767E5071-9375-C042-8566-06C79D8D9098}"/>
                  </a:ext>
                </a:extLst>
              </p:cNvPr>
              <p:cNvSpPr/>
              <p:nvPr/>
            </p:nvSpPr>
            <p:spPr>
              <a:xfrm>
                <a:off x="700103" y="1047145"/>
                <a:ext cx="143079" cy="143079"/>
              </a:xfrm>
              <a:prstGeom prst="triangle">
                <a:avLst>
                  <a:gd name="adj" fmla="val 1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7" name="L-Shape 2048129548">
                <a:extLst>
                  <a:ext uri="{FF2B5EF4-FFF2-40B4-BE49-F238E27FC236}">
                    <a16:creationId xmlns:a16="http://schemas.microsoft.com/office/drawing/2014/main" id="{CCE69BB9-88BD-AF42-AA80-9DE9CCC2C866}"/>
                  </a:ext>
                </a:extLst>
              </p:cNvPr>
              <p:cNvSpPr/>
              <p:nvPr/>
            </p:nvSpPr>
            <p:spPr>
              <a:xfrm rot="5400000">
                <a:off x="1097458" y="879267"/>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8" name="Rectangle 17">
                <a:extLst>
                  <a:ext uri="{FF2B5EF4-FFF2-40B4-BE49-F238E27FC236}">
                    <a16:creationId xmlns:a16="http://schemas.microsoft.com/office/drawing/2014/main" id="{0C13384A-0B6C-6344-A0D0-BA636BA7D4AA}"/>
                  </a:ext>
                </a:extLst>
              </p:cNvPr>
              <p:cNvSpPr/>
              <p:nvPr/>
            </p:nvSpPr>
            <p:spPr>
              <a:xfrm>
                <a:off x="1013196" y="1130235"/>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9" name="Text Box 2048129550">
                <a:extLst>
                  <a:ext uri="{FF2B5EF4-FFF2-40B4-BE49-F238E27FC236}">
                    <a16:creationId xmlns:a16="http://schemas.microsoft.com/office/drawing/2014/main" id="{D3F7E599-1000-744C-9739-B605BD921970}"/>
                  </a:ext>
                </a:extLst>
              </p:cNvPr>
              <p:cNvSpPr txBox="1"/>
              <p:nvPr/>
            </p:nvSpPr>
            <p:spPr>
              <a:xfrm>
                <a:off x="1013196" y="1130235"/>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2. How to play the game? </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0" name="Isosceles Triangle 2048129551">
                <a:extLst>
                  <a:ext uri="{FF2B5EF4-FFF2-40B4-BE49-F238E27FC236}">
                    <a16:creationId xmlns:a16="http://schemas.microsoft.com/office/drawing/2014/main" id="{7FA65693-F1D0-2746-88E0-EF7EAB166A13}"/>
                  </a:ext>
                </a:extLst>
              </p:cNvPr>
              <p:cNvSpPr/>
              <p:nvPr/>
            </p:nvSpPr>
            <p:spPr>
              <a:xfrm>
                <a:off x="1628439" y="817428"/>
                <a:ext cx="143079" cy="143079"/>
              </a:xfrm>
              <a:prstGeom prst="triangle">
                <a:avLst>
                  <a:gd name="adj" fmla="val 1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1" name="L-Shape 2048129552">
                <a:extLst>
                  <a:ext uri="{FF2B5EF4-FFF2-40B4-BE49-F238E27FC236}">
                    <a16:creationId xmlns:a16="http://schemas.microsoft.com/office/drawing/2014/main" id="{310C3526-B9B2-5444-B854-623BC2B3BB97}"/>
                  </a:ext>
                </a:extLst>
              </p:cNvPr>
              <p:cNvSpPr/>
              <p:nvPr/>
            </p:nvSpPr>
            <p:spPr>
              <a:xfrm rot="5400000">
                <a:off x="2025794" y="649549"/>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2" name="Rectangle 21">
                <a:extLst>
                  <a:ext uri="{FF2B5EF4-FFF2-40B4-BE49-F238E27FC236}">
                    <a16:creationId xmlns:a16="http://schemas.microsoft.com/office/drawing/2014/main" id="{7A575BDA-CA82-6E43-8CCD-E642A5442391}"/>
                  </a:ext>
                </a:extLst>
              </p:cNvPr>
              <p:cNvSpPr/>
              <p:nvPr/>
            </p:nvSpPr>
            <p:spPr>
              <a:xfrm>
                <a:off x="1941531" y="900517"/>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3" name="Text Box 2048129554">
                <a:extLst>
                  <a:ext uri="{FF2B5EF4-FFF2-40B4-BE49-F238E27FC236}">
                    <a16:creationId xmlns:a16="http://schemas.microsoft.com/office/drawing/2014/main" id="{5B80C569-5FEB-D644-8F62-A7E57EF112B7}"/>
                  </a:ext>
                </a:extLst>
              </p:cNvPr>
              <p:cNvSpPr txBox="1"/>
              <p:nvPr/>
            </p:nvSpPr>
            <p:spPr>
              <a:xfrm>
                <a:off x="1941531" y="900517"/>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3. Rules of the game</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4" name="Isosceles Triangle 2048129555">
                <a:extLst>
                  <a:ext uri="{FF2B5EF4-FFF2-40B4-BE49-F238E27FC236}">
                    <a16:creationId xmlns:a16="http://schemas.microsoft.com/office/drawing/2014/main" id="{D2C105B6-7B8C-9A41-9BAC-342D5A6A8814}"/>
                  </a:ext>
                </a:extLst>
              </p:cNvPr>
              <p:cNvSpPr/>
              <p:nvPr/>
            </p:nvSpPr>
            <p:spPr>
              <a:xfrm>
                <a:off x="2556775" y="587710"/>
                <a:ext cx="143079" cy="143079"/>
              </a:xfrm>
              <a:prstGeom prst="triangle">
                <a:avLst>
                  <a:gd name="adj" fmla="val 1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5" name="L-Shape 2048129556">
                <a:extLst>
                  <a:ext uri="{FF2B5EF4-FFF2-40B4-BE49-F238E27FC236}">
                    <a16:creationId xmlns:a16="http://schemas.microsoft.com/office/drawing/2014/main" id="{80675423-AD3A-4A49-A746-23C11A18EF2F}"/>
                  </a:ext>
                </a:extLst>
              </p:cNvPr>
              <p:cNvSpPr/>
              <p:nvPr/>
            </p:nvSpPr>
            <p:spPr>
              <a:xfrm rot="5400000">
                <a:off x="2954130" y="419832"/>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6" name="Rectangle 25">
                <a:extLst>
                  <a:ext uri="{FF2B5EF4-FFF2-40B4-BE49-F238E27FC236}">
                    <a16:creationId xmlns:a16="http://schemas.microsoft.com/office/drawing/2014/main" id="{6EC640E3-AB8F-464E-9A1B-172D91FEBE87}"/>
                  </a:ext>
                </a:extLst>
              </p:cNvPr>
              <p:cNvSpPr/>
              <p:nvPr/>
            </p:nvSpPr>
            <p:spPr>
              <a:xfrm>
                <a:off x="2869867" y="670800"/>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7" name="Text Box 2048129558">
                <a:extLst>
                  <a:ext uri="{FF2B5EF4-FFF2-40B4-BE49-F238E27FC236}">
                    <a16:creationId xmlns:a16="http://schemas.microsoft.com/office/drawing/2014/main" id="{789C3F85-42B3-A147-A2B8-41E021E2A86D}"/>
                  </a:ext>
                </a:extLst>
              </p:cNvPr>
              <p:cNvSpPr txBox="1"/>
              <p:nvPr/>
            </p:nvSpPr>
            <p:spPr>
              <a:xfrm>
                <a:off x="2869867" y="670800"/>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4. Goals of the game </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8" name="Isosceles Triangle 2048129559">
                <a:extLst>
                  <a:ext uri="{FF2B5EF4-FFF2-40B4-BE49-F238E27FC236}">
                    <a16:creationId xmlns:a16="http://schemas.microsoft.com/office/drawing/2014/main" id="{A78C5C38-B021-924A-8387-CD699EF0C42D}"/>
                  </a:ext>
                </a:extLst>
              </p:cNvPr>
              <p:cNvSpPr/>
              <p:nvPr/>
            </p:nvSpPr>
            <p:spPr>
              <a:xfrm>
                <a:off x="3485111" y="357993"/>
                <a:ext cx="143079" cy="143079"/>
              </a:xfrm>
              <a:prstGeom prst="triangle">
                <a:avLst>
                  <a:gd name="adj" fmla="val 1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29" name="L-Shape 2048129560">
                <a:extLst>
                  <a:ext uri="{FF2B5EF4-FFF2-40B4-BE49-F238E27FC236}">
                    <a16:creationId xmlns:a16="http://schemas.microsoft.com/office/drawing/2014/main" id="{1FD7B4AA-F5E4-D545-A177-AC4E7F93CB51}"/>
                  </a:ext>
                </a:extLst>
              </p:cNvPr>
              <p:cNvSpPr/>
              <p:nvPr/>
            </p:nvSpPr>
            <p:spPr>
              <a:xfrm rot="5400000">
                <a:off x="3882465" y="190114"/>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0" name="Rectangle 29">
                <a:extLst>
                  <a:ext uri="{FF2B5EF4-FFF2-40B4-BE49-F238E27FC236}">
                    <a16:creationId xmlns:a16="http://schemas.microsoft.com/office/drawing/2014/main" id="{859E3730-B574-1B41-98AC-F721F21EB519}"/>
                  </a:ext>
                </a:extLst>
              </p:cNvPr>
              <p:cNvSpPr/>
              <p:nvPr/>
            </p:nvSpPr>
            <p:spPr>
              <a:xfrm>
                <a:off x="3798203" y="441082"/>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1" name="Text Box 2048129562">
                <a:extLst>
                  <a:ext uri="{FF2B5EF4-FFF2-40B4-BE49-F238E27FC236}">
                    <a16:creationId xmlns:a16="http://schemas.microsoft.com/office/drawing/2014/main" id="{AF423EC9-AF1E-B842-A7E7-C6B20B2CDCA5}"/>
                  </a:ext>
                </a:extLst>
              </p:cNvPr>
              <p:cNvSpPr txBox="1"/>
              <p:nvPr/>
            </p:nvSpPr>
            <p:spPr>
              <a:xfrm>
                <a:off x="3798203" y="441082"/>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5. How to start</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2" name="Isosceles Triangle 2048129563">
                <a:extLst>
                  <a:ext uri="{FF2B5EF4-FFF2-40B4-BE49-F238E27FC236}">
                    <a16:creationId xmlns:a16="http://schemas.microsoft.com/office/drawing/2014/main" id="{D7F3203C-37E2-1B4B-BFF0-D16ADFB76EFB}"/>
                  </a:ext>
                </a:extLst>
              </p:cNvPr>
              <p:cNvSpPr/>
              <p:nvPr/>
            </p:nvSpPr>
            <p:spPr>
              <a:xfrm>
                <a:off x="4413446" y="128275"/>
                <a:ext cx="143079" cy="143079"/>
              </a:xfrm>
              <a:prstGeom prst="triangle">
                <a:avLst>
                  <a:gd name="adj" fmla="val 10000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3" name="L-Shape 2048129564">
                <a:extLst>
                  <a:ext uri="{FF2B5EF4-FFF2-40B4-BE49-F238E27FC236}">
                    <a16:creationId xmlns:a16="http://schemas.microsoft.com/office/drawing/2014/main" id="{CAA53F2D-B855-0047-BAAC-FCBF60D9F9F6}"/>
                  </a:ext>
                </a:extLst>
              </p:cNvPr>
              <p:cNvSpPr/>
              <p:nvPr/>
            </p:nvSpPr>
            <p:spPr>
              <a:xfrm rot="5400000">
                <a:off x="4810801" y="-39603"/>
                <a:ext cx="504792" cy="839962"/>
              </a:xfrm>
              <a:prstGeom prst="corner">
                <a:avLst>
                  <a:gd name="adj1" fmla="val 16120"/>
                  <a:gd name="adj2" fmla="val 161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4" name="Rectangle 33">
                <a:extLst>
                  <a:ext uri="{FF2B5EF4-FFF2-40B4-BE49-F238E27FC236}">
                    <a16:creationId xmlns:a16="http://schemas.microsoft.com/office/drawing/2014/main" id="{C453F7C9-A7BE-4344-A9A9-5D4BBD974113}"/>
                  </a:ext>
                </a:extLst>
              </p:cNvPr>
              <p:cNvSpPr/>
              <p:nvPr/>
            </p:nvSpPr>
            <p:spPr>
              <a:xfrm>
                <a:off x="4726539" y="211364"/>
                <a:ext cx="758323" cy="664714"/>
              </a:xfrm>
              <a:prstGeom prst="rect">
                <a:avLst/>
              </a:prstGeom>
              <a:noFill/>
              <a:ln>
                <a:noFill/>
              </a:ln>
            </p:spPr>
            <p:txBody>
              <a:bodyPr spcFirstLastPara="1" wrap="square" lIns="91425" tIns="91425" rIns="91425" bIns="91425" anchor="ctr" anchorCtr="0">
                <a:noAutofit/>
              </a:bodyPr>
              <a:lstStyle/>
              <a:p>
                <a:pPr>
                  <a:lnSpc>
                    <a:spcPct val="107000"/>
                  </a:lnSpc>
                  <a:spcBef>
                    <a:spcPts val="600"/>
                  </a:spcBef>
                  <a:spcAft>
                    <a:spcPts val="600"/>
                  </a:spcAft>
                </a:pPr>
                <a:r>
                  <a:rPr lang="en-GB" sz="1200">
                    <a:effectLst/>
                    <a:latin typeface="Times New Roman" panose="02020603050405020304" pitchFamily="18" charset="0"/>
                    <a:ea typeface="MS Mincho" panose="02020609040205080304" pitchFamily="49" charset="-128"/>
                    <a:cs typeface="Times New Roman" panose="02020603050405020304" pitchFamily="18" charset="0"/>
                  </a:rPr>
                  <a:t> </a:t>
                </a:r>
                <a:endParaRPr lang="en-RW" sz="120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5" name="Text Box 2048129566">
                <a:extLst>
                  <a:ext uri="{FF2B5EF4-FFF2-40B4-BE49-F238E27FC236}">
                    <a16:creationId xmlns:a16="http://schemas.microsoft.com/office/drawing/2014/main" id="{4A3278DD-20CB-A547-89A4-33A9654E48D0}"/>
                  </a:ext>
                </a:extLst>
              </p:cNvPr>
              <p:cNvSpPr txBox="1"/>
              <p:nvPr/>
            </p:nvSpPr>
            <p:spPr>
              <a:xfrm>
                <a:off x="4726539" y="211364"/>
                <a:ext cx="758323" cy="664714"/>
              </a:xfrm>
              <a:prstGeom prst="rect">
                <a:avLst/>
              </a:prstGeom>
              <a:noFill/>
              <a:ln>
                <a:noFill/>
              </a:ln>
            </p:spPr>
            <p:txBody>
              <a:bodyPr spcFirstLastPara="1" wrap="square" lIns="41900" tIns="41900" rIns="41900" bIns="41900" anchor="t" anchorCtr="0">
                <a:noAutofit/>
              </a:bodyPr>
              <a:lstStyle/>
              <a:p>
                <a:pPr>
                  <a:lnSpc>
                    <a:spcPct val="89000"/>
                  </a:lnSpc>
                  <a:spcBef>
                    <a:spcPts val="600"/>
                  </a:spcBef>
                  <a:spcAft>
                    <a:spcPts val="600"/>
                  </a:spcAft>
                </a:pPr>
                <a:r>
                  <a:rPr lang="en-GB" dirty="0">
                    <a:solidFill>
                      <a:srgbClr val="000000"/>
                    </a:solidFill>
                    <a:effectLst/>
                    <a:latin typeface="Book Antiqua" panose="02040602050305030304" pitchFamily="18" charset="0"/>
                    <a:ea typeface="Book Antiqua" panose="02040602050305030304" pitchFamily="18" charset="0"/>
                    <a:cs typeface="Book Antiqua" panose="02040602050305030304" pitchFamily="18" charset="0"/>
                  </a:rPr>
                  <a:t>6. How to end or win the game</a:t>
                </a:r>
                <a:endParaRPr lang="en-RW" sz="20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grpSp>
      </p:grpSp>
    </p:spTree>
    <p:extLst>
      <p:ext uri="{BB962C8B-B14F-4D97-AF65-F5344CB8AC3E}">
        <p14:creationId xmlns:p14="http://schemas.microsoft.com/office/powerpoint/2010/main" val="348904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1BDCA5-66FB-48A3-A0CE-2E56E01C9819}"/>
              </a:ext>
            </a:extLst>
          </p:cNvPr>
          <p:cNvSpPr>
            <a:spLocks noGrp="1"/>
          </p:cNvSpPr>
          <p:nvPr>
            <p:ph type="title"/>
          </p:nvPr>
        </p:nvSpPr>
        <p:spPr/>
        <p:txBody>
          <a:bodyPr/>
          <a:lstStyle/>
          <a:p>
            <a:r>
              <a:rPr lang="nl-BE" dirty="0"/>
              <a:t>Demonstrate</a:t>
            </a:r>
          </a:p>
        </p:txBody>
      </p:sp>
      <p:sp>
        <p:nvSpPr>
          <p:cNvPr id="4" name="Text Placeholder 3">
            <a:extLst>
              <a:ext uri="{FF2B5EF4-FFF2-40B4-BE49-F238E27FC236}">
                <a16:creationId xmlns:a16="http://schemas.microsoft.com/office/drawing/2014/main" id="{24CECB7E-00E9-444A-9551-C4B76F87D722}"/>
              </a:ext>
            </a:extLst>
          </p:cNvPr>
          <p:cNvSpPr>
            <a:spLocks noGrp="1"/>
          </p:cNvSpPr>
          <p:nvPr>
            <p:ph type="body" idx="1"/>
          </p:nvPr>
        </p:nvSpPr>
        <p:spPr/>
        <p:txBody>
          <a:bodyPr/>
          <a:lstStyle/>
          <a:p>
            <a:endParaRPr lang="nl-BE"/>
          </a:p>
        </p:txBody>
      </p:sp>
      <p:pic>
        <p:nvPicPr>
          <p:cNvPr id="5" name="Picture 4" descr="Icon&#10;&#10;Description automatically generated">
            <a:extLst>
              <a:ext uri="{FF2B5EF4-FFF2-40B4-BE49-F238E27FC236}">
                <a16:creationId xmlns:a16="http://schemas.microsoft.com/office/drawing/2014/main" id="{71586B90-C093-41ED-A6DE-A4C8B17C92FC}"/>
              </a:ext>
            </a:extLst>
          </p:cNvPr>
          <p:cNvPicPr>
            <a:picLocks noChangeAspect="1"/>
          </p:cNvPicPr>
          <p:nvPr/>
        </p:nvPicPr>
        <p:blipFill>
          <a:blip r:embed="rId2"/>
          <a:stretch>
            <a:fillRect/>
          </a:stretch>
        </p:blipFill>
        <p:spPr>
          <a:xfrm>
            <a:off x="8820444" y="2566138"/>
            <a:ext cx="1154722" cy="1154722"/>
          </a:xfrm>
          <a:prstGeom prst="rect">
            <a:avLst/>
          </a:prstGeom>
        </p:spPr>
      </p:pic>
    </p:spTree>
    <p:extLst>
      <p:ext uri="{BB962C8B-B14F-4D97-AF65-F5344CB8AC3E}">
        <p14:creationId xmlns:p14="http://schemas.microsoft.com/office/powerpoint/2010/main" val="3475195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VVOB colours 2021">
      <a:dk1>
        <a:srgbClr val="007485"/>
      </a:dk1>
      <a:lt1>
        <a:sysClr val="window" lastClr="FFFFFF"/>
      </a:lt1>
      <a:dk2>
        <a:srgbClr val="00945F"/>
      </a:dk2>
      <a:lt2>
        <a:srgbClr val="E3D800"/>
      </a:lt2>
      <a:accent1>
        <a:srgbClr val="007485"/>
      </a:accent1>
      <a:accent2>
        <a:srgbClr val="00945F"/>
      </a:accent2>
      <a:accent3>
        <a:srgbClr val="E3D800"/>
      </a:accent3>
      <a:accent4>
        <a:srgbClr val="BCBEC0"/>
      </a:accent4>
      <a:accent5>
        <a:srgbClr val="F79548"/>
      </a:accent5>
      <a:accent6>
        <a:srgbClr val="FFFF00"/>
      </a:accent6>
      <a:hlink>
        <a:srgbClr val="007485"/>
      </a:hlink>
      <a:folHlink>
        <a:srgbClr val="00945F"/>
      </a:folHlink>
    </a:clrScheme>
    <a:fontScheme name="VVOB fonts 20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689902-EE78-495C-A5B6-4DE0C82A6A04}" vid="{F6BBCBEC-F107-48D3-B235-57E967185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5615E75B24CE40B8DF41875117F4E8" ma:contentTypeVersion="12" ma:contentTypeDescription="Create a new document." ma:contentTypeScope="" ma:versionID="cea64b4cc6c16949fd195790adcf02f9">
  <xsd:schema xmlns:xsd="http://www.w3.org/2001/XMLSchema" xmlns:xs="http://www.w3.org/2001/XMLSchema" xmlns:p="http://schemas.microsoft.com/office/2006/metadata/properties" xmlns:ns2="b08a7ecf-922b-4d4d-8b57-bd3fc1a89af2" xmlns:ns3="55ace254-e42c-4114-aba3-17ea2668ef23" targetNamespace="http://schemas.microsoft.com/office/2006/metadata/properties" ma:root="true" ma:fieldsID="f0c6ffc6a58f50faa28bd56e6f2fd7b1" ns2:_="" ns3:_="">
    <xsd:import namespace="b08a7ecf-922b-4d4d-8b57-bd3fc1a89af2"/>
    <xsd:import namespace="55ace254-e42c-4114-aba3-17ea2668ef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a7ecf-922b-4d4d-8b57-bd3fc1a89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ace254-e42c-4114-aba3-17ea2668ef2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312B1-0D2D-4A86-B028-D007B0AC1F49}">
  <ds:schemaRefs>
    <ds:schemaRef ds:uri="http://schemas.microsoft.com/sharepoint/v3/contenttype/forms"/>
  </ds:schemaRefs>
</ds:datastoreItem>
</file>

<file path=customXml/itemProps2.xml><?xml version="1.0" encoding="utf-8"?>
<ds:datastoreItem xmlns:ds="http://schemas.openxmlformats.org/officeDocument/2006/customXml" ds:itemID="{CA90FAC3-03D3-46CF-BA2E-2410CB025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a7ecf-922b-4d4d-8b57-bd3fc1a89af2"/>
    <ds:schemaRef ds:uri="55ace254-e42c-4114-aba3-17ea2668ef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20A2A6-1395-4E8F-ADA8-672EA35FDBF7}">
  <ds:schemaRefs>
    <ds:schemaRef ds:uri="http://schemas.microsoft.com/office/2006/metadata/properties"/>
    <ds:schemaRef ds:uri="http://schemas.microsoft.com/office/2006/documentManagement/types"/>
    <ds:schemaRef ds:uri="http://purl.org/dc/terms/"/>
    <ds:schemaRef ds:uri="55ace254-e42c-4114-aba3-17ea2668ef23"/>
    <ds:schemaRef ds:uri="http://www.w3.org/XML/1998/namespace"/>
    <ds:schemaRef ds:uri="http://purl.org/dc/elements/1.1/"/>
    <ds:schemaRef ds:uri="b08a7ecf-922b-4d4d-8b57-bd3fc1a89af2"/>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16128</TotalTime>
  <Words>1629</Words>
  <Application>Microsoft Office PowerPoint</Application>
  <PresentationFormat>Widescreen</PresentationFormat>
  <Paragraphs>212</Paragraphs>
  <Slides>27</Slides>
  <Notes>13</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Games</vt:lpstr>
      <vt:lpstr>Module 6-7 </vt:lpstr>
      <vt:lpstr>Module 6-7</vt:lpstr>
      <vt:lpstr>Engage</vt:lpstr>
      <vt:lpstr>Module 6-7 </vt:lpstr>
      <vt:lpstr>Module 6-7 </vt:lpstr>
      <vt:lpstr>Module 6-7</vt:lpstr>
      <vt:lpstr>Demonstrate</vt:lpstr>
      <vt:lpstr>Module 6-7</vt:lpstr>
      <vt:lpstr>Module 6-7</vt:lpstr>
      <vt:lpstr>Module 6-7</vt:lpstr>
      <vt:lpstr>Module 6-7</vt:lpstr>
      <vt:lpstr>Module 6-7</vt:lpstr>
      <vt:lpstr>Module 6-7</vt:lpstr>
      <vt:lpstr>Module 6-7</vt:lpstr>
      <vt:lpstr>Module 6-7</vt:lpstr>
      <vt:lpstr>Module 6-7</vt:lpstr>
      <vt:lpstr>Module 6-7</vt:lpstr>
      <vt:lpstr>Module 6-7</vt:lpstr>
      <vt:lpstr>Experiment</vt:lpstr>
      <vt:lpstr>Module 6-7   </vt:lpstr>
      <vt:lpstr>Module 6-7   </vt:lpstr>
      <vt:lpstr>Module 6-7</vt:lpstr>
      <vt:lpstr>Reflect</vt:lpstr>
      <vt:lpstr>Module 6-7 </vt:lpstr>
      <vt:lpstr>Module 6 - 7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Kategaya Bagabo</dc:creator>
  <cp:lastModifiedBy>Sara Vermeulen</cp:lastModifiedBy>
  <cp:revision>6</cp:revision>
  <dcterms:created xsi:type="dcterms:W3CDTF">2021-09-20T06:26:34Z</dcterms:created>
  <dcterms:modified xsi:type="dcterms:W3CDTF">2022-01-27T10:25:19Z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0x010100165615E75B24CE40B8DF41875117F4E8</vt:lpwstr>
  </property>
</Properties>
</file>