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EE_7468F8EB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27"/>
  </p:notesMasterIdLst>
  <p:sldIdLst>
    <p:sldId id="273" r:id="rId6"/>
    <p:sldId id="548" r:id="rId7"/>
    <p:sldId id="486" r:id="rId8"/>
    <p:sldId id="440" r:id="rId9"/>
    <p:sldId id="262" r:id="rId10"/>
    <p:sldId id="565" r:id="rId11"/>
    <p:sldId id="559" r:id="rId12"/>
    <p:sldId id="566" r:id="rId13"/>
    <p:sldId id="567" r:id="rId14"/>
    <p:sldId id="558" r:id="rId15"/>
    <p:sldId id="488" r:id="rId16"/>
    <p:sldId id="494" r:id="rId17"/>
    <p:sldId id="490" r:id="rId18"/>
    <p:sldId id="568" r:id="rId19"/>
    <p:sldId id="561" r:id="rId20"/>
    <p:sldId id="492" r:id="rId21"/>
    <p:sldId id="489" r:id="rId22"/>
    <p:sldId id="479" r:id="rId23"/>
    <p:sldId id="562" r:id="rId24"/>
    <p:sldId id="564" r:id="rId25"/>
    <p:sldId id="555" r:id="rId26"/>
  </p:sldIdLst>
  <p:sldSz cx="12192000" cy="6858000"/>
  <p:notesSz cx="6858000" cy="9144000"/>
  <p:defaultTextStyle>
    <a:defPPr>
      <a:defRPr lang="en-R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85E001-E17F-6D1B-F132-F40A4B96E384}" name="George Kategaya Bagabo" initials="GB" userId="S::george.kategayabagabo@vvob.org::2c2a9ca5-4121-4a1b-9759-6caa9131ee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165E4-405E-D4ED-8B7D-C96F36BC55F0}" v="28" dt="2022-01-28T09:19:06.089"/>
    <p1510:client id="{55E60D5F-117A-1279-01C9-542A821F8D6E}" v="2" dt="2022-01-27T10:22:02.371"/>
    <p1510:client id="{6C202A5C-E800-45DF-8071-10AC67A53311}" v="40" dt="2022-01-26T11:57:19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/>
    <p:restoredTop sz="57143" autoAdjust="0"/>
  </p:normalViewPr>
  <p:slideViewPr>
    <p:cSldViewPr snapToGrid="0" snapToObjects="1">
      <p:cViewPr varScale="1">
        <p:scale>
          <a:sx n="41" d="100"/>
          <a:sy n="41" d="100"/>
        </p:scale>
        <p:origin x="18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Vermeulen" userId="S::sara.vermeulen@vvob.org::21f3c513-0412-4c13-bd2c-1e62022b846b" providerId="AD" clId="Web-{075165E4-405E-D4ED-8B7D-C96F36BC55F0}"/>
    <pc:docChg chg="addSld modSld">
      <pc:chgData name="Sara Vermeulen" userId="S::sara.vermeulen@vvob.org::21f3c513-0412-4c13-bd2c-1e62022b846b" providerId="AD" clId="Web-{075165E4-405E-D4ED-8B7D-C96F36BC55F0}" dt="2022-01-28T09:19:06.089" v="28" actId="20577"/>
      <pc:docMkLst>
        <pc:docMk/>
      </pc:docMkLst>
      <pc:sldChg chg="addSp delSp modSp add replId">
        <pc:chgData name="Sara Vermeulen" userId="S::sara.vermeulen@vvob.org::21f3c513-0412-4c13-bd2c-1e62022b846b" providerId="AD" clId="Web-{075165E4-405E-D4ED-8B7D-C96F36BC55F0}" dt="2022-01-28T09:19:06.089" v="28" actId="20577"/>
        <pc:sldMkLst>
          <pc:docMk/>
          <pc:sldMk cId="3142695408" sldId="568"/>
        </pc:sldMkLst>
        <pc:spChg chg="mod">
          <ac:chgData name="Sara Vermeulen" userId="S::sara.vermeulen@vvob.org::21f3c513-0412-4c13-bd2c-1e62022b846b" providerId="AD" clId="Web-{075165E4-405E-D4ED-8B7D-C96F36BC55F0}" dt="2022-01-28T09:16:48.882" v="9" actId="20577"/>
          <ac:spMkLst>
            <pc:docMk/>
            <pc:sldMk cId="3142695408" sldId="568"/>
            <ac:spMk id="2" creationId="{79678EE1-E5D5-C04C-ABD7-B8A65BFE54C3}"/>
          </ac:spMkLst>
        </pc:spChg>
        <pc:spChg chg="mod">
          <ac:chgData name="Sara Vermeulen" userId="S::sara.vermeulen@vvob.org::21f3c513-0412-4c13-bd2c-1e62022b846b" providerId="AD" clId="Web-{075165E4-405E-D4ED-8B7D-C96F36BC55F0}" dt="2022-01-28T09:19:06.089" v="28" actId="20577"/>
          <ac:spMkLst>
            <pc:docMk/>
            <pc:sldMk cId="3142695408" sldId="568"/>
            <ac:spMk id="4" creationId="{2DD7D8CB-A0E9-5C4D-B57B-1B285B58AE39}"/>
          </ac:spMkLst>
        </pc:spChg>
        <pc:picChg chg="add del mod">
          <ac:chgData name="Sara Vermeulen" userId="S::sara.vermeulen@vvob.org::21f3c513-0412-4c13-bd2c-1e62022b846b" providerId="AD" clId="Web-{075165E4-405E-D4ED-8B7D-C96F36BC55F0}" dt="2022-01-28T09:17:34.649" v="14"/>
          <ac:picMkLst>
            <pc:docMk/>
            <pc:sldMk cId="3142695408" sldId="568"/>
            <ac:picMk id="5" creationId="{88403E0D-3485-40BE-A14F-52748086C374}"/>
          </ac:picMkLst>
        </pc:picChg>
        <pc:picChg chg="add mod">
          <ac:chgData name="Sara Vermeulen" userId="S::sara.vermeulen@vvob.org::21f3c513-0412-4c13-bd2c-1e62022b846b" providerId="AD" clId="Web-{075165E4-405E-D4ED-8B7D-C96F36BC55F0}" dt="2022-01-28T09:17:41.821" v="18" actId="1076"/>
          <ac:picMkLst>
            <pc:docMk/>
            <pc:sldMk cId="3142695408" sldId="568"/>
            <ac:picMk id="7" creationId="{0740BCB8-DB43-4AA0-8929-A700BC856788}"/>
          </ac:picMkLst>
        </pc:picChg>
        <pc:picChg chg="del">
          <ac:chgData name="Sara Vermeulen" userId="S::sara.vermeulen@vvob.org::21f3c513-0412-4c13-bd2c-1e62022b846b" providerId="AD" clId="Web-{075165E4-405E-D4ED-8B7D-C96F36BC55F0}" dt="2022-01-28T09:16:57.539" v="10"/>
          <ac:picMkLst>
            <pc:docMk/>
            <pc:sldMk cId="3142695408" sldId="568"/>
            <ac:picMk id="5122" creationId="{5915940E-8C63-C149-8393-2619D9099657}"/>
          </ac:picMkLst>
        </pc:picChg>
      </pc:sldChg>
    </pc:docChg>
  </pc:docChgLst>
  <pc:docChgLst>
    <pc:chgData name="George Kategaya Bagabo" userId="S::george.kategayabagabo@vvob.org::2c2a9ca5-4121-4a1b-9759-6caa9131ee04" providerId="AD" clId="Web-{55E60D5F-117A-1279-01C9-542A821F8D6E}"/>
    <pc:docChg chg="mod">
      <pc:chgData name="George Kategaya Bagabo" userId="S::george.kategayabagabo@vvob.org::2c2a9ca5-4121-4a1b-9759-6caa9131ee04" providerId="AD" clId="Web-{55E60D5F-117A-1279-01C9-542A821F8D6E}" dt="2022-01-27T10:22:02.371" v="1"/>
      <pc:docMkLst>
        <pc:docMk/>
      </pc:docMkLst>
      <pc:sldChg chg="addCm">
        <pc:chgData name="George Kategaya Bagabo" userId="S::george.kategayabagabo@vvob.org::2c2a9ca5-4121-4a1b-9759-6caa9131ee04" providerId="AD" clId="Web-{55E60D5F-117A-1279-01C9-542A821F8D6E}" dt="2022-01-27T10:22:02.371" v="1"/>
        <pc:sldMkLst>
          <pc:docMk/>
          <pc:sldMk cId="1953036523" sldId="494"/>
        </pc:sldMkLst>
      </pc:sldChg>
    </pc:docChg>
  </pc:docChgLst>
  <pc:docChgLst>
    <pc:chgData name="Sara Vermeulen" userId="21f3c513-0412-4c13-bd2c-1e62022b846b" providerId="ADAL" clId="{6C202A5C-E800-45DF-8071-10AC67A53311}"/>
    <pc:docChg chg="undo custSel addSld delSld modSld sldOrd">
      <pc:chgData name="Sara Vermeulen" userId="21f3c513-0412-4c13-bd2c-1e62022b846b" providerId="ADAL" clId="{6C202A5C-E800-45DF-8071-10AC67A53311}" dt="2022-01-26T12:23:56.880" v="956" actId="113"/>
      <pc:docMkLst>
        <pc:docMk/>
      </pc:docMkLst>
      <pc:sldChg chg="add">
        <pc:chgData name="Sara Vermeulen" userId="21f3c513-0412-4c13-bd2c-1e62022b846b" providerId="ADAL" clId="{6C202A5C-E800-45DF-8071-10AC67A53311}" dt="2022-01-26T09:44:18.440" v="247"/>
        <pc:sldMkLst>
          <pc:docMk/>
          <pc:sldMk cId="2909911584" sldId="262"/>
        </pc:sldMkLst>
      </pc:sldChg>
      <pc:sldChg chg="modSp mod">
        <pc:chgData name="Sara Vermeulen" userId="21f3c513-0412-4c13-bd2c-1e62022b846b" providerId="ADAL" clId="{6C202A5C-E800-45DF-8071-10AC67A53311}" dt="2022-01-17T13:54:58.021" v="29" actId="20577"/>
        <pc:sldMkLst>
          <pc:docMk/>
          <pc:sldMk cId="736601013" sldId="273"/>
        </pc:sldMkLst>
        <pc:spChg chg="mod">
          <ac:chgData name="Sara Vermeulen" userId="21f3c513-0412-4c13-bd2c-1e62022b846b" providerId="ADAL" clId="{6C202A5C-E800-45DF-8071-10AC67A53311}" dt="2022-01-17T13:54:58.021" v="29" actId="20577"/>
          <ac:spMkLst>
            <pc:docMk/>
            <pc:sldMk cId="736601013" sldId="273"/>
            <ac:spMk id="6" creationId="{2B2E5C00-5450-4242-A9CA-BD2C305891AF}"/>
          </ac:spMkLst>
        </pc:spChg>
      </pc:sldChg>
      <pc:sldChg chg="modSp add mod">
        <pc:chgData name="Sara Vermeulen" userId="21f3c513-0412-4c13-bd2c-1e62022b846b" providerId="ADAL" clId="{6C202A5C-E800-45DF-8071-10AC67A53311}" dt="2022-01-26T12:23:02.345" v="955" actId="20577"/>
        <pc:sldMkLst>
          <pc:docMk/>
          <pc:sldMk cId="1441124432" sldId="440"/>
        </pc:sldMkLst>
        <pc:spChg chg="mod">
          <ac:chgData name="Sara Vermeulen" userId="21f3c513-0412-4c13-bd2c-1e62022b846b" providerId="ADAL" clId="{6C202A5C-E800-45DF-8071-10AC67A53311}" dt="2022-01-26T12:23:02.345" v="955" actId="20577"/>
          <ac:spMkLst>
            <pc:docMk/>
            <pc:sldMk cId="1441124432" sldId="440"/>
            <ac:spMk id="3" creationId="{44338633-D5A6-114D-AF09-4D711D0BA431}"/>
          </ac:spMkLst>
        </pc:spChg>
        <pc:spChg chg="mod">
          <ac:chgData name="Sara Vermeulen" userId="21f3c513-0412-4c13-bd2c-1e62022b846b" providerId="ADAL" clId="{6C202A5C-E800-45DF-8071-10AC67A53311}" dt="2022-01-26T11:16:38.028" v="632" actId="20577"/>
          <ac:spMkLst>
            <pc:docMk/>
            <pc:sldMk cId="1441124432" sldId="440"/>
            <ac:spMk id="4" creationId="{DE833618-4FB0-1542-A93C-B50E9A06052F}"/>
          </ac:spMkLst>
        </pc:spChg>
        <pc:picChg chg="mod">
          <ac:chgData name="Sara Vermeulen" userId="21f3c513-0412-4c13-bd2c-1e62022b846b" providerId="ADAL" clId="{6C202A5C-E800-45DF-8071-10AC67A53311}" dt="2022-01-26T11:29:19.823" v="775" actId="1076"/>
          <ac:picMkLst>
            <pc:docMk/>
            <pc:sldMk cId="1441124432" sldId="440"/>
            <ac:picMk id="6" creationId="{7A260257-16C5-4D0C-B641-2A1277F54E2D}"/>
          </ac:picMkLst>
        </pc:picChg>
        <pc:picChg chg="mod">
          <ac:chgData name="Sara Vermeulen" userId="21f3c513-0412-4c13-bd2c-1e62022b846b" providerId="ADAL" clId="{6C202A5C-E800-45DF-8071-10AC67A53311}" dt="2022-01-26T11:29:14.815" v="774" actId="1076"/>
          <ac:picMkLst>
            <pc:docMk/>
            <pc:sldMk cId="1441124432" sldId="440"/>
            <ac:picMk id="12" creationId="{A203EFB1-EFCC-4538-BB0E-4F7D53B3D1DC}"/>
          </ac:picMkLst>
        </pc:picChg>
        <pc:picChg chg="mod">
          <ac:chgData name="Sara Vermeulen" userId="21f3c513-0412-4c13-bd2c-1e62022b846b" providerId="ADAL" clId="{6C202A5C-E800-45DF-8071-10AC67A53311}" dt="2022-01-26T11:29:08.403" v="773" actId="1076"/>
          <ac:picMkLst>
            <pc:docMk/>
            <pc:sldMk cId="1441124432" sldId="440"/>
            <ac:picMk id="14" creationId="{95B1D387-1B01-4AC9-8872-2CECB9E6ECEE}"/>
          </ac:picMkLst>
        </pc:picChg>
      </pc:sldChg>
      <pc:sldChg chg="modSp add mod">
        <pc:chgData name="Sara Vermeulen" userId="21f3c513-0412-4c13-bd2c-1e62022b846b" providerId="ADAL" clId="{6C202A5C-E800-45DF-8071-10AC67A53311}" dt="2022-01-26T11:20:12.308" v="746" actId="20577"/>
        <pc:sldMkLst>
          <pc:docMk/>
          <pc:sldMk cId="2017663051" sldId="479"/>
        </pc:sldMkLst>
        <pc:spChg chg="mod">
          <ac:chgData name="Sara Vermeulen" userId="21f3c513-0412-4c13-bd2c-1e62022b846b" providerId="ADAL" clId="{6C202A5C-E800-45DF-8071-10AC67A53311}" dt="2022-01-26T11:20:12.308" v="746" actId="20577"/>
          <ac:spMkLst>
            <pc:docMk/>
            <pc:sldMk cId="2017663051" sldId="479"/>
            <ac:spMk id="2" creationId="{1796C908-A60E-FA4D-9FA2-42B0F176FC0B}"/>
          </ac:spMkLst>
        </pc:spChg>
        <pc:spChg chg="mod">
          <ac:chgData name="Sara Vermeulen" userId="21f3c513-0412-4c13-bd2c-1e62022b846b" providerId="ADAL" clId="{6C202A5C-E800-45DF-8071-10AC67A53311}" dt="2022-01-26T11:19:31.876" v="730" actId="20577"/>
          <ac:spMkLst>
            <pc:docMk/>
            <pc:sldMk cId="2017663051" sldId="479"/>
            <ac:spMk id="3" creationId="{F811A4A3-C240-2A40-82FC-8E28B376E988}"/>
          </ac:spMkLst>
        </pc:spChg>
        <pc:spChg chg="mod">
          <ac:chgData name="Sara Vermeulen" userId="21f3c513-0412-4c13-bd2c-1e62022b846b" providerId="ADAL" clId="{6C202A5C-E800-45DF-8071-10AC67A53311}" dt="2022-01-26T11:20:09.336" v="744" actId="20577"/>
          <ac:spMkLst>
            <pc:docMk/>
            <pc:sldMk cId="2017663051" sldId="479"/>
            <ac:spMk id="4" creationId="{85CC9CF4-96CF-1E4B-B8EE-DE2F3DD06C93}"/>
          </ac:spMkLst>
        </pc:spChg>
      </pc:sldChg>
      <pc:sldChg chg="del">
        <pc:chgData name="Sara Vermeulen" userId="21f3c513-0412-4c13-bd2c-1e62022b846b" providerId="ADAL" clId="{6C202A5C-E800-45DF-8071-10AC67A53311}" dt="2022-01-17T13:55:00.089" v="30" actId="47"/>
        <pc:sldMkLst>
          <pc:docMk/>
          <pc:sldMk cId="1551550548" sldId="485"/>
        </pc:sldMkLst>
      </pc:sldChg>
      <pc:sldChg chg="modSp mod ord">
        <pc:chgData name="Sara Vermeulen" userId="21f3c513-0412-4c13-bd2c-1e62022b846b" providerId="ADAL" clId="{6C202A5C-E800-45DF-8071-10AC67A53311}" dt="2022-01-26T11:16:24.913" v="628" actId="20577"/>
        <pc:sldMkLst>
          <pc:docMk/>
          <pc:sldMk cId="1651335482" sldId="486"/>
        </pc:sldMkLst>
        <pc:spChg chg="mod">
          <ac:chgData name="Sara Vermeulen" userId="21f3c513-0412-4c13-bd2c-1e62022b846b" providerId="ADAL" clId="{6C202A5C-E800-45DF-8071-10AC67A53311}" dt="2022-01-26T11:16:05.867" v="627" actId="20577"/>
          <ac:spMkLst>
            <pc:docMk/>
            <pc:sldMk cId="1651335482" sldId="486"/>
            <ac:spMk id="2" creationId="{491965D4-CF71-F145-9A2B-014414638831}"/>
          </ac:spMkLst>
        </pc:spChg>
        <pc:spChg chg="mod">
          <ac:chgData name="Sara Vermeulen" userId="21f3c513-0412-4c13-bd2c-1e62022b846b" providerId="ADAL" clId="{6C202A5C-E800-45DF-8071-10AC67A53311}" dt="2022-01-26T11:16:24.913" v="628" actId="20577"/>
          <ac:spMkLst>
            <pc:docMk/>
            <pc:sldMk cId="1651335482" sldId="486"/>
            <ac:spMk id="9" creationId="{99B9FB71-E548-1B43-A3F5-DB64A8BCE7C2}"/>
          </ac:spMkLst>
        </pc:spChg>
      </pc:sldChg>
      <pc:sldChg chg="addSp modSp">
        <pc:chgData name="Sara Vermeulen" userId="21f3c513-0412-4c13-bd2c-1e62022b846b" providerId="ADAL" clId="{6C202A5C-E800-45DF-8071-10AC67A53311}" dt="2022-01-26T11:21:19.421" v="753"/>
        <pc:sldMkLst>
          <pc:docMk/>
          <pc:sldMk cId="3439850584" sldId="488"/>
        </pc:sldMkLst>
        <pc:picChg chg="add mod">
          <ac:chgData name="Sara Vermeulen" userId="21f3c513-0412-4c13-bd2c-1e62022b846b" providerId="ADAL" clId="{6C202A5C-E800-45DF-8071-10AC67A53311}" dt="2022-01-26T11:21:19.421" v="753"/>
          <ac:picMkLst>
            <pc:docMk/>
            <pc:sldMk cId="3439850584" sldId="488"/>
            <ac:picMk id="5" creationId="{9BEA9A69-B40E-478A-A51B-EEC85A2ACF80}"/>
          </ac:picMkLst>
        </pc:picChg>
      </pc:sldChg>
      <pc:sldChg chg="addSp delSp modSp mod">
        <pc:chgData name="Sara Vermeulen" userId="21f3c513-0412-4c13-bd2c-1e62022b846b" providerId="ADAL" clId="{6C202A5C-E800-45DF-8071-10AC67A53311}" dt="2022-01-26T11:55:12.915" v="938" actId="20577"/>
        <pc:sldMkLst>
          <pc:docMk/>
          <pc:sldMk cId="597212340" sldId="489"/>
        </pc:sldMkLst>
        <pc:spChg chg="mod">
          <ac:chgData name="Sara Vermeulen" userId="21f3c513-0412-4c13-bd2c-1e62022b846b" providerId="ADAL" clId="{6C202A5C-E800-45DF-8071-10AC67A53311}" dt="2022-01-26T11:55:12.915" v="938" actId="20577"/>
          <ac:spMkLst>
            <pc:docMk/>
            <pc:sldMk cId="597212340" sldId="489"/>
            <ac:spMk id="2" creationId="{A0BA71E7-C753-4E28-9331-8AE59FE544E0}"/>
          </ac:spMkLst>
        </pc:spChg>
        <pc:spChg chg="mod">
          <ac:chgData name="Sara Vermeulen" userId="21f3c513-0412-4c13-bd2c-1e62022b846b" providerId="ADAL" clId="{6C202A5C-E800-45DF-8071-10AC67A53311}" dt="2022-01-26T11:20:26.086" v="749" actId="20577"/>
          <ac:spMkLst>
            <pc:docMk/>
            <pc:sldMk cId="597212340" sldId="489"/>
            <ac:spMk id="3" creationId="{956FFE50-E42B-4742-8C03-4B20BCF4C46F}"/>
          </ac:spMkLst>
        </pc:spChg>
        <pc:spChg chg="mod">
          <ac:chgData name="Sara Vermeulen" userId="21f3c513-0412-4c13-bd2c-1e62022b846b" providerId="ADAL" clId="{6C202A5C-E800-45DF-8071-10AC67A53311}" dt="2022-01-26T11:55:06.258" v="930" actId="20577"/>
          <ac:spMkLst>
            <pc:docMk/>
            <pc:sldMk cId="597212340" sldId="489"/>
            <ac:spMk id="8" creationId="{2CA3E264-ADBC-1E4F-9473-4FF65F12F205}"/>
          </ac:spMkLst>
        </pc:spChg>
        <pc:spChg chg="mod">
          <ac:chgData name="Sara Vermeulen" userId="21f3c513-0412-4c13-bd2c-1e62022b846b" providerId="ADAL" clId="{6C202A5C-E800-45DF-8071-10AC67A53311}" dt="2022-01-26T09:40:47.904" v="186" actId="1076"/>
          <ac:spMkLst>
            <pc:docMk/>
            <pc:sldMk cId="597212340" sldId="489"/>
            <ac:spMk id="10" creationId="{828E22F5-371D-E04F-AAB4-43054DDF88E2}"/>
          </ac:spMkLst>
        </pc:spChg>
        <pc:spChg chg="del">
          <ac:chgData name="Sara Vermeulen" userId="21f3c513-0412-4c13-bd2c-1e62022b846b" providerId="ADAL" clId="{6C202A5C-E800-45DF-8071-10AC67A53311}" dt="2022-01-26T08:58:47.742" v="127" actId="478"/>
          <ac:spMkLst>
            <pc:docMk/>
            <pc:sldMk cId="597212340" sldId="489"/>
            <ac:spMk id="11" creationId="{163FE91E-A425-B44A-AADF-64ED12D6024F}"/>
          </ac:spMkLst>
        </pc:spChg>
        <pc:picChg chg="add mod">
          <ac:chgData name="Sara Vermeulen" userId="21f3c513-0412-4c13-bd2c-1e62022b846b" providerId="ADAL" clId="{6C202A5C-E800-45DF-8071-10AC67A53311}" dt="2022-01-26T11:21:38.894" v="757" actId="1076"/>
          <ac:picMkLst>
            <pc:docMk/>
            <pc:sldMk cId="597212340" sldId="489"/>
            <ac:picMk id="6" creationId="{24D2FA2C-F32E-4DA6-9929-BB25F430F289}"/>
          </ac:picMkLst>
        </pc:picChg>
      </pc:sldChg>
      <pc:sldChg chg="addSp modSp mod ord">
        <pc:chgData name="Sara Vermeulen" userId="21f3c513-0412-4c13-bd2c-1e62022b846b" providerId="ADAL" clId="{6C202A5C-E800-45DF-8071-10AC67A53311}" dt="2022-01-26T11:28:40.051" v="760"/>
        <pc:sldMkLst>
          <pc:docMk/>
          <pc:sldMk cId="645846358" sldId="490"/>
        </pc:sldMkLst>
        <pc:picChg chg="add mod">
          <ac:chgData name="Sara Vermeulen" userId="21f3c513-0412-4c13-bd2c-1e62022b846b" providerId="ADAL" clId="{6C202A5C-E800-45DF-8071-10AC67A53311}" dt="2022-01-26T11:21:13.797" v="752" actId="14100"/>
          <ac:picMkLst>
            <pc:docMk/>
            <pc:sldMk cId="645846358" sldId="490"/>
            <ac:picMk id="6" creationId="{4205DF10-D729-402E-BC76-8B69C156A886}"/>
          </ac:picMkLst>
        </pc:picChg>
      </pc:sldChg>
      <pc:sldChg chg="addSp delSp modSp mod ord">
        <pc:chgData name="Sara Vermeulen" userId="21f3c513-0412-4c13-bd2c-1e62022b846b" providerId="ADAL" clId="{6C202A5C-E800-45DF-8071-10AC67A53311}" dt="2022-01-26T12:23:56.880" v="956" actId="113"/>
        <pc:sldMkLst>
          <pc:docMk/>
          <pc:sldMk cId="2006583210" sldId="492"/>
        </pc:sldMkLst>
        <pc:spChg chg="mod">
          <ac:chgData name="Sara Vermeulen" userId="21f3c513-0412-4c13-bd2c-1e62022b846b" providerId="ADAL" clId="{6C202A5C-E800-45DF-8071-10AC67A53311}" dt="2022-01-26T11:18:38.469" v="709" actId="20577"/>
          <ac:spMkLst>
            <pc:docMk/>
            <pc:sldMk cId="2006583210" sldId="492"/>
            <ac:spMk id="2" creationId="{A0BA71E7-C753-4E28-9331-8AE59FE544E0}"/>
          </ac:spMkLst>
        </pc:spChg>
        <pc:spChg chg="mod">
          <ac:chgData name="Sara Vermeulen" userId="21f3c513-0412-4c13-bd2c-1e62022b846b" providerId="ADAL" clId="{6C202A5C-E800-45DF-8071-10AC67A53311}" dt="2022-01-26T11:20:20.219" v="748" actId="20577"/>
          <ac:spMkLst>
            <pc:docMk/>
            <pc:sldMk cId="2006583210" sldId="492"/>
            <ac:spMk id="3" creationId="{956FFE50-E42B-4742-8C03-4B20BCF4C46F}"/>
          </ac:spMkLst>
        </pc:spChg>
        <pc:spChg chg="mod">
          <ac:chgData name="Sara Vermeulen" userId="21f3c513-0412-4c13-bd2c-1e62022b846b" providerId="ADAL" clId="{6C202A5C-E800-45DF-8071-10AC67A53311}" dt="2022-01-26T12:23:56.880" v="956" actId="113"/>
          <ac:spMkLst>
            <pc:docMk/>
            <pc:sldMk cId="2006583210" sldId="492"/>
            <ac:spMk id="8" creationId="{2CA3E264-ADBC-1E4F-9473-4FF65F12F205}"/>
          </ac:spMkLst>
        </pc:spChg>
        <pc:spChg chg="del">
          <ac:chgData name="Sara Vermeulen" userId="21f3c513-0412-4c13-bd2c-1e62022b846b" providerId="ADAL" clId="{6C202A5C-E800-45DF-8071-10AC67A53311}" dt="2022-01-26T09:41:15.070" v="217" actId="478"/>
          <ac:spMkLst>
            <pc:docMk/>
            <pc:sldMk cId="2006583210" sldId="492"/>
            <ac:spMk id="10" creationId="{828E22F5-371D-E04F-AAB4-43054DDF88E2}"/>
          </ac:spMkLst>
        </pc:spChg>
        <pc:spChg chg="del">
          <ac:chgData name="Sara Vermeulen" userId="21f3c513-0412-4c13-bd2c-1e62022b846b" providerId="ADAL" clId="{6C202A5C-E800-45DF-8071-10AC67A53311}" dt="2022-01-26T09:41:19.481" v="218" actId="478"/>
          <ac:spMkLst>
            <pc:docMk/>
            <pc:sldMk cId="2006583210" sldId="492"/>
            <ac:spMk id="11" creationId="{163FE91E-A425-B44A-AADF-64ED12D6024F}"/>
          </ac:spMkLst>
        </pc:spChg>
        <pc:picChg chg="add mod">
          <ac:chgData name="Sara Vermeulen" userId="21f3c513-0412-4c13-bd2c-1e62022b846b" providerId="ADAL" clId="{6C202A5C-E800-45DF-8071-10AC67A53311}" dt="2022-01-26T11:21:42.853" v="758"/>
          <ac:picMkLst>
            <pc:docMk/>
            <pc:sldMk cId="2006583210" sldId="492"/>
            <ac:picMk id="5" creationId="{36517481-7FB9-4951-8531-471D76D8934F}"/>
          </ac:picMkLst>
        </pc:picChg>
      </pc:sldChg>
      <pc:sldChg chg="del">
        <pc:chgData name="Sara Vermeulen" userId="21f3c513-0412-4c13-bd2c-1e62022b846b" providerId="ADAL" clId="{6C202A5C-E800-45DF-8071-10AC67A53311}" dt="2022-01-26T09:41:25.441" v="219" actId="47"/>
        <pc:sldMkLst>
          <pc:docMk/>
          <pc:sldMk cId="2586822708" sldId="493"/>
        </pc:sldMkLst>
      </pc:sldChg>
      <pc:sldChg chg="addSp modSp add mod ord">
        <pc:chgData name="Sara Vermeulen" userId="21f3c513-0412-4c13-bd2c-1e62022b846b" providerId="ADAL" clId="{6C202A5C-E800-45DF-8071-10AC67A53311}" dt="2022-01-26T11:57:26.088" v="946" actId="403"/>
        <pc:sldMkLst>
          <pc:docMk/>
          <pc:sldMk cId="1953036523" sldId="494"/>
        </pc:sldMkLst>
        <pc:spChg chg="add mod">
          <ac:chgData name="Sara Vermeulen" userId="21f3c513-0412-4c13-bd2c-1e62022b846b" providerId="ADAL" clId="{6C202A5C-E800-45DF-8071-10AC67A53311}" dt="2022-01-26T11:57:26.088" v="946" actId="403"/>
          <ac:spMkLst>
            <pc:docMk/>
            <pc:sldMk cId="1953036523" sldId="494"/>
            <ac:spMk id="3" creationId="{0F5B2E91-60DF-45A8-9AF4-E1509A05DD2C}"/>
          </ac:spMkLst>
        </pc:spChg>
        <pc:picChg chg="add mod">
          <ac:chgData name="Sara Vermeulen" userId="21f3c513-0412-4c13-bd2c-1e62022b846b" providerId="ADAL" clId="{6C202A5C-E800-45DF-8071-10AC67A53311}" dt="2022-01-26T11:21:22.441" v="754"/>
          <ac:picMkLst>
            <pc:docMk/>
            <pc:sldMk cId="1953036523" sldId="494"/>
            <ac:picMk id="6" creationId="{3C7C3EAB-8726-4161-B910-FE34B454E78A}"/>
          </ac:picMkLst>
        </pc:picChg>
        <pc:picChg chg="mod">
          <ac:chgData name="Sara Vermeulen" userId="21f3c513-0412-4c13-bd2c-1e62022b846b" providerId="ADAL" clId="{6C202A5C-E800-45DF-8071-10AC67A53311}" dt="2022-01-26T11:57:19.925" v="942" actId="1076"/>
          <ac:picMkLst>
            <pc:docMk/>
            <pc:sldMk cId="1953036523" sldId="494"/>
            <ac:picMk id="4098" creationId="{4E5A1B70-18B7-F440-AA3A-844141505C50}"/>
          </ac:picMkLst>
        </pc:picChg>
      </pc:sldChg>
      <pc:sldChg chg="modSp mod">
        <pc:chgData name="Sara Vermeulen" userId="21f3c513-0412-4c13-bd2c-1e62022b846b" providerId="ADAL" clId="{6C202A5C-E800-45DF-8071-10AC67A53311}" dt="2022-01-26T09:43:55.120" v="246" actId="20577"/>
        <pc:sldMkLst>
          <pc:docMk/>
          <pc:sldMk cId="289489900" sldId="548"/>
        </pc:sldMkLst>
        <pc:spChg chg="mod">
          <ac:chgData name="Sara Vermeulen" userId="21f3c513-0412-4c13-bd2c-1e62022b846b" providerId="ADAL" clId="{6C202A5C-E800-45DF-8071-10AC67A53311}" dt="2022-01-26T09:43:55.120" v="246" actId="20577"/>
          <ac:spMkLst>
            <pc:docMk/>
            <pc:sldMk cId="289489900" sldId="548"/>
            <ac:spMk id="3" creationId="{B71BDCA5-66FB-48A3-A0CE-2E56E01C9819}"/>
          </ac:spMkLst>
        </pc:spChg>
      </pc:sldChg>
      <pc:sldChg chg="modSp add mod">
        <pc:chgData name="Sara Vermeulen" userId="21f3c513-0412-4c13-bd2c-1e62022b846b" providerId="ADAL" clId="{6C202A5C-E800-45DF-8071-10AC67A53311}" dt="2022-01-26T11:19:52.168" v="738" actId="20577"/>
        <pc:sldMkLst>
          <pc:docMk/>
          <pc:sldMk cId="1600651769" sldId="555"/>
        </pc:sldMkLst>
        <pc:spChg chg="mod">
          <ac:chgData name="Sara Vermeulen" userId="21f3c513-0412-4c13-bd2c-1e62022b846b" providerId="ADAL" clId="{6C202A5C-E800-45DF-8071-10AC67A53311}" dt="2022-01-26T11:11:35.839" v="603" actId="20577"/>
          <ac:spMkLst>
            <pc:docMk/>
            <pc:sldMk cId="1600651769" sldId="555"/>
            <ac:spMk id="3" creationId="{44338633-D5A6-114D-AF09-4D711D0BA431}"/>
          </ac:spMkLst>
        </pc:spChg>
        <pc:spChg chg="mod">
          <ac:chgData name="Sara Vermeulen" userId="21f3c513-0412-4c13-bd2c-1e62022b846b" providerId="ADAL" clId="{6C202A5C-E800-45DF-8071-10AC67A53311}" dt="2022-01-26T11:19:52.168" v="738" actId="20577"/>
          <ac:spMkLst>
            <pc:docMk/>
            <pc:sldMk cId="1600651769" sldId="555"/>
            <ac:spMk id="4" creationId="{DE833618-4FB0-1542-A93C-B50E9A06052F}"/>
          </ac:spMkLst>
        </pc:spChg>
      </pc:sldChg>
      <pc:sldChg chg="add">
        <pc:chgData name="Sara Vermeulen" userId="21f3c513-0412-4c13-bd2c-1e62022b846b" providerId="ADAL" clId="{6C202A5C-E800-45DF-8071-10AC67A53311}" dt="2022-01-26T09:44:33.667" v="248"/>
        <pc:sldMkLst>
          <pc:docMk/>
          <pc:sldMk cId="3475195869" sldId="558"/>
        </pc:sldMkLst>
      </pc:sldChg>
      <pc:sldChg chg="addSp delSp modSp add mod">
        <pc:chgData name="Sara Vermeulen" userId="21f3c513-0412-4c13-bd2c-1e62022b846b" providerId="ADAL" clId="{6C202A5C-E800-45DF-8071-10AC67A53311}" dt="2022-01-26T09:54:13.418" v="356" actId="20577"/>
        <pc:sldMkLst>
          <pc:docMk/>
          <pc:sldMk cId="3133157329" sldId="559"/>
        </pc:sldMkLst>
        <pc:spChg chg="mod">
          <ac:chgData name="Sara Vermeulen" userId="21f3c513-0412-4c13-bd2c-1e62022b846b" providerId="ADAL" clId="{6C202A5C-E800-45DF-8071-10AC67A53311}" dt="2022-01-26T09:53:56.826" v="349" actId="20577"/>
          <ac:spMkLst>
            <pc:docMk/>
            <pc:sldMk cId="3133157329" sldId="559"/>
            <ac:spMk id="2" creationId="{A2A15A1A-A3F6-9E4F-8C56-FEC7C6927C95}"/>
          </ac:spMkLst>
        </pc:spChg>
        <pc:spChg chg="mod">
          <ac:chgData name="Sara Vermeulen" userId="21f3c513-0412-4c13-bd2c-1e62022b846b" providerId="ADAL" clId="{6C202A5C-E800-45DF-8071-10AC67A53311}" dt="2022-01-26T09:48:03.217" v="282" actId="20577"/>
          <ac:spMkLst>
            <pc:docMk/>
            <pc:sldMk cId="3133157329" sldId="559"/>
            <ac:spMk id="3" creationId="{44338633-D5A6-114D-AF09-4D711D0BA431}"/>
          </ac:spMkLst>
        </pc:spChg>
        <pc:spChg chg="mod">
          <ac:chgData name="Sara Vermeulen" userId="21f3c513-0412-4c13-bd2c-1e62022b846b" providerId="ADAL" clId="{6C202A5C-E800-45DF-8071-10AC67A53311}" dt="2022-01-26T09:54:13.418" v="356" actId="20577"/>
          <ac:spMkLst>
            <pc:docMk/>
            <pc:sldMk cId="3133157329" sldId="559"/>
            <ac:spMk id="4" creationId="{DE833618-4FB0-1542-A93C-B50E9A06052F}"/>
          </ac:spMkLst>
        </pc:spChg>
        <pc:spChg chg="del">
          <ac:chgData name="Sara Vermeulen" userId="21f3c513-0412-4c13-bd2c-1e62022b846b" providerId="ADAL" clId="{6C202A5C-E800-45DF-8071-10AC67A53311}" dt="2022-01-26T09:51:59.198" v="292" actId="478"/>
          <ac:spMkLst>
            <pc:docMk/>
            <pc:sldMk cId="3133157329" sldId="559"/>
            <ac:spMk id="5" creationId="{FD10849A-DEFA-422C-995A-7597ADF2AC3E}"/>
          </ac:spMkLst>
        </pc:spChg>
        <pc:picChg chg="del">
          <ac:chgData name="Sara Vermeulen" userId="21f3c513-0412-4c13-bd2c-1e62022b846b" providerId="ADAL" clId="{6C202A5C-E800-45DF-8071-10AC67A53311}" dt="2022-01-26T09:48:08.806" v="285" actId="478"/>
          <ac:picMkLst>
            <pc:docMk/>
            <pc:sldMk cId="3133157329" sldId="559"/>
            <ac:picMk id="8" creationId="{9E2603FF-E39A-4F72-9745-FFFFDA688779}"/>
          </ac:picMkLst>
        </pc:picChg>
        <pc:picChg chg="del">
          <ac:chgData name="Sara Vermeulen" userId="21f3c513-0412-4c13-bd2c-1e62022b846b" providerId="ADAL" clId="{6C202A5C-E800-45DF-8071-10AC67A53311}" dt="2022-01-26T09:48:07.140" v="284" actId="478"/>
          <ac:picMkLst>
            <pc:docMk/>
            <pc:sldMk cId="3133157329" sldId="559"/>
            <ac:picMk id="10" creationId="{ABB910A5-B5C1-48A9-AB49-5E55A2BA0237}"/>
          </ac:picMkLst>
        </pc:picChg>
        <pc:picChg chg="del">
          <ac:chgData name="Sara Vermeulen" userId="21f3c513-0412-4c13-bd2c-1e62022b846b" providerId="ADAL" clId="{6C202A5C-E800-45DF-8071-10AC67A53311}" dt="2022-01-26T09:48:10.381" v="286" actId="478"/>
          <ac:picMkLst>
            <pc:docMk/>
            <pc:sldMk cId="3133157329" sldId="559"/>
            <ac:picMk id="12" creationId="{D5E74129-BC88-42AE-9E86-84CBE8C69E99}"/>
          </ac:picMkLst>
        </pc:picChg>
        <pc:picChg chg="del">
          <ac:chgData name="Sara Vermeulen" userId="21f3c513-0412-4c13-bd2c-1e62022b846b" providerId="ADAL" clId="{6C202A5C-E800-45DF-8071-10AC67A53311}" dt="2022-01-26T09:48:05.178" v="283" actId="478"/>
          <ac:picMkLst>
            <pc:docMk/>
            <pc:sldMk cId="3133157329" sldId="559"/>
            <ac:picMk id="14" creationId="{DC85632F-FC92-44D6-9EA6-56F21BA21E71}"/>
          </ac:picMkLst>
        </pc:picChg>
        <pc:picChg chg="add mod">
          <ac:chgData name="Sara Vermeulen" userId="21f3c513-0412-4c13-bd2c-1e62022b846b" providerId="ADAL" clId="{6C202A5C-E800-45DF-8071-10AC67A53311}" dt="2022-01-26T09:52:25.460" v="294" actId="1076"/>
          <ac:picMkLst>
            <pc:docMk/>
            <pc:sldMk cId="3133157329" sldId="559"/>
            <ac:picMk id="1026" creationId="{F9FAA714-7ECA-46D7-887B-99352531A675}"/>
          </ac:picMkLst>
        </pc:picChg>
      </pc:sldChg>
      <pc:sldChg chg="add del">
        <pc:chgData name="Sara Vermeulen" userId="21f3c513-0412-4c13-bd2c-1e62022b846b" providerId="ADAL" clId="{6C202A5C-E800-45DF-8071-10AC67A53311}" dt="2022-01-26T09:45:15.867" v="255"/>
        <pc:sldMkLst>
          <pc:docMk/>
          <pc:sldMk cId="909360828" sldId="561"/>
        </pc:sldMkLst>
      </pc:sldChg>
      <pc:sldChg chg="add del">
        <pc:chgData name="Sara Vermeulen" userId="21f3c513-0412-4c13-bd2c-1e62022b846b" providerId="ADAL" clId="{6C202A5C-E800-45DF-8071-10AC67A53311}" dt="2022-01-26T09:45:00.424" v="252" actId="47"/>
        <pc:sldMkLst>
          <pc:docMk/>
          <pc:sldMk cId="2560384113" sldId="561"/>
        </pc:sldMkLst>
      </pc:sldChg>
      <pc:sldChg chg="add">
        <pc:chgData name="Sara Vermeulen" userId="21f3c513-0412-4c13-bd2c-1e62022b846b" providerId="ADAL" clId="{6C202A5C-E800-45DF-8071-10AC67A53311}" dt="2022-01-26T09:45:28.971" v="256"/>
        <pc:sldMkLst>
          <pc:docMk/>
          <pc:sldMk cId="639919510" sldId="562"/>
        </pc:sldMkLst>
      </pc:sldChg>
      <pc:sldChg chg="modSp add mod">
        <pc:chgData name="Sara Vermeulen" userId="21f3c513-0412-4c13-bd2c-1e62022b846b" providerId="ADAL" clId="{6C202A5C-E800-45DF-8071-10AC67A53311}" dt="2022-01-26T11:19:58.913" v="742" actId="20577"/>
        <pc:sldMkLst>
          <pc:docMk/>
          <pc:sldMk cId="226034827" sldId="564"/>
        </pc:sldMkLst>
        <pc:spChg chg="mod">
          <ac:chgData name="Sara Vermeulen" userId="21f3c513-0412-4c13-bd2c-1e62022b846b" providerId="ADAL" clId="{6C202A5C-E800-45DF-8071-10AC67A53311}" dt="2022-01-26T11:11:17.773" v="598" actId="20577"/>
          <ac:spMkLst>
            <pc:docMk/>
            <pc:sldMk cId="226034827" sldId="564"/>
            <ac:spMk id="3" creationId="{44338633-D5A6-114D-AF09-4D711D0BA431}"/>
          </ac:spMkLst>
        </pc:spChg>
        <pc:spChg chg="mod">
          <ac:chgData name="Sara Vermeulen" userId="21f3c513-0412-4c13-bd2c-1e62022b846b" providerId="ADAL" clId="{6C202A5C-E800-45DF-8071-10AC67A53311}" dt="2022-01-26T11:19:58.913" v="742" actId="20577"/>
          <ac:spMkLst>
            <pc:docMk/>
            <pc:sldMk cId="226034827" sldId="564"/>
            <ac:spMk id="4" creationId="{DE833618-4FB0-1542-A93C-B50E9A06052F}"/>
          </ac:spMkLst>
        </pc:spChg>
      </pc:sldChg>
      <pc:sldChg chg="modSp add mod ord">
        <pc:chgData name="Sara Vermeulen" userId="21f3c513-0412-4c13-bd2c-1e62022b846b" providerId="ADAL" clId="{6C202A5C-E800-45DF-8071-10AC67A53311}" dt="2022-01-26T09:54:07.222" v="353" actId="20577"/>
        <pc:sldMkLst>
          <pc:docMk/>
          <pc:sldMk cId="2121109767" sldId="565"/>
        </pc:sldMkLst>
        <pc:spChg chg="mod">
          <ac:chgData name="Sara Vermeulen" userId="21f3c513-0412-4c13-bd2c-1e62022b846b" providerId="ADAL" clId="{6C202A5C-E800-45DF-8071-10AC67A53311}" dt="2022-01-26T09:53:02.870" v="324" actId="20577"/>
          <ac:spMkLst>
            <pc:docMk/>
            <pc:sldMk cId="2121109767" sldId="565"/>
            <ac:spMk id="2" creationId="{A2A15A1A-A3F6-9E4F-8C56-FEC7C6927C95}"/>
          </ac:spMkLst>
        </pc:spChg>
        <pc:spChg chg="mod">
          <ac:chgData name="Sara Vermeulen" userId="21f3c513-0412-4c13-bd2c-1e62022b846b" providerId="ADAL" clId="{6C202A5C-E800-45DF-8071-10AC67A53311}" dt="2022-01-26T09:52:54.553" v="310" actId="20577"/>
          <ac:spMkLst>
            <pc:docMk/>
            <pc:sldMk cId="2121109767" sldId="565"/>
            <ac:spMk id="3" creationId="{44338633-D5A6-114D-AF09-4D711D0BA431}"/>
          </ac:spMkLst>
        </pc:spChg>
        <pc:spChg chg="mod">
          <ac:chgData name="Sara Vermeulen" userId="21f3c513-0412-4c13-bd2c-1e62022b846b" providerId="ADAL" clId="{6C202A5C-E800-45DF-8071-10AC67A53311}" dt="2022-01-26T09:54:07.222" v="353" actId="20577"/>
          <ac:spMkLst>
            <pc:docMk/>
            <pc:sldMk cId="2121109767" sldId="565"/>
            <ac:spMk id="4" creationId="{DE833618-4FB0-1542-A93C-B50E9A06052F}"/>
          </ac:spMkLst>
        </pc:spChg>
        <pc:picChg chg="mod">
          <ac:chgData name="Sara Vermeulen" userId="21f3c513-0412-4c13-bd2c-1e62022b846b" providerId="ADAL" clId="{6C202A5C-E800-45DF-8071-10AC67A53311}" dt="2022-01-26T09:53:33.750" v="327" actId="1076"/>
          <ac:picMkLst>
            <pc:docMk/>
            <pc:sldMk cId="2121109767" sldId="565"/>
            <ac:picMk id="1026" creationId="{F9FAA714-7ECA-46D7-887B-99352531A675}"/>
          </ac:picMkLst>
        </pc:picChg>
      </pc:sldChg>
      <pc:sldChg chg="add del">
        <pc:chgData name="Sara Vermeulen" userId="21f3c513-0412-4c13-bd2c-1e62022b846b" providerId="ADAL" clId="{6C202A5C-E800-45DF-8071-10AC67A53311}" dt="2022-01-26T09:48:13.192" v="288"/>
        <pc:sldMkLst>
          <pc:docMk/>
          <pc:sldMk cId="3159503768" sldId="565"/>
        </pc:sldMkLst>
      </pc:sldChg>
      <pc:sldChg chg="addSp delSp modSp add mod">
        <pc:chgData name="Sara Vermeulen" userId="21f3c513-0412-4c13-bd2c-1e62022b846b" providerId="ADAL" clId="{6C202A5C-E800-45DF-8071-10AC67A53311}" dt="2022-01-26T10:01:54.971" v="570" actId="1076"/>
        <pc:sldMkLst>
          <pc:docMk/>
          <pc:sldMk cId="2323206980" sldId="566"/>
        </pc:sldMkLst>
        <pc:spChg chg="mod">
          <ac:chgData name="Sara Vermeulen" userId="21f3c513-0412-4c13-bd2c-1e62022b846b" providerId="ADAL" clId="{6C202A5C-E800-45DF-8071-10AC67A53311}" dt="2022-01-26T09:54:33.811" v="397" actId="20577"/>
          <ac:spMkLst>
            <pc:docMk/>
            <pc:sldMk cId="2323206980" sldId="566"/>
            <ac:spMk id="2" creationId="{A2A15A1A-A3F6-9E4F-8C56-FEC7C6927C95}"/>
          </ac:spMkLst>
        </pc:spChg>
        <pc:spChg chg="del">
          <ac:chgData name="Sara Vermeulen" userId="21f3c513-0412-4c13-bd2c-1e62022b846b" providerId="ADAL" clId="{6C202A5C-E800-45DF-8071-10AC67A53311}" dt="2022-01-26T09:55:10.657" v="401" actId="478"/>
          <ac:spMkLst>
            <pc:docMk/>
            <pc:sldMk cId="2323206980" sldId="566"/>
            <ac:spMk id="3" creationId="{44338633-D5A6-114D-AF09-4D711D0BA431}"/>
          </ac:spMkLst>
        </pc:spChg>
        <pc:spChg chg="add mod">
          <ac:chgData name="Sara Vermeulen" userId="21f3c513-0412-4c13-bd2c-1e62022b846b" providerId="ADAL" clId="{6C202A5C-E800-45DF-8071-10AC67A53311}" dt="2022-01-26T09:55:10.657" v="401" actId="478"/>
          <ac:spMkLst>
            <pc:docMk/>
            <pc:sldMk cId="2323206980" sldId="566"/>
            <ac:spMk id="6" creationId="{9B0F4497-CBC7-4DF8-814D-7DC60C6C5E4D}"/>
          </ac:spMkLst>
        </pc:spChg>
        <pc:graphicFrameChg chg="add mod modGraphic">
          <ac:chgData name="Sara Vermeulen" userId="21f3c513-0412-4c13-bd2c-1e62022b846b" providerId="ADAL" clId="{6C202A5C-E800-45DF-8071-10AC67A53311}" dt="2022-01-26T10:01:54.971" v="570" actId="1076"/>
          <ac:graphicFrameMkLst>
            <pc:docMk/>
            <pc:sldMk cId="2323206980" sldId="566"/>
            <ac:graphicFrameMk id="8" creationId="{B4E25B11-B274-43A5-96EF-048F5039B282}"/>
          </ac:graphicFrameMkLst>
        </pc:graphicFrameChg>
        <pc:picChg chg="del">
          <ac:chgData name="Sara Vermeulen" userId="21f3c513-0412-4c13-bd2c-1e62022b846b" providerId="ADAL" clId="{6C202A5C-E800-45DF-8071-10AC67A53311}" dt="2022-01-26T09:55:08.238" v="400" actId="478"/>
          <ac:picMkLst>
            <pc:docMk/>
            <pc:sldMk cId="2323206980" sldId="566"/>
            <ac:picMk id="1026" creationId="{F9FAA714-7ECA-46D7-887B-99352531A675}"/>
          </ac:picMkLst>
        </pc:picChg>
      </pc:sldChg>
      <pc:sldChg chg="addSp delSp modSp add mod">
        <pc:chgData name="Sara Vermeulen" userId="21f3c513-0412-4c13-bd2c-1e62022b846b" providerId="ADAL" clId="{6C202A5C-E800-45DF-8071-10AC67A53311}" dt="2022-01-26T11:51:20.847" v="888" actId="313"/>
        <pc:sldMkLst>
          <pc:docMk/>
          <pc:sldMk cId="2984631523" sldId="567"/>
        </pc:sldMkLst>
        <pc:spChg chg="mod">
          <ac:chgData name="Sara Vermeulen" userId="21f3c513-0412-4c13-bd2c-1e62022b846b" providerId="ADAL" clId="{6C202A5C-E800-45DF-8071-10AC67A53311}" dt="2022-01-26T11:48:48.435" v="816" actId="5793"/>
          <ac:spMkLst>
            <pc:docMk/>
            <pc:sldMk cId="2984631523" sldId="567"/>
            <ac:spMk id="2" creationId="{A2A15A1A-A3F6-9E4F-8C56-FEC7C6927C95}"/>
          </ac:spMkLst>
        </pc:spChg>
        <pc:spChg chg="mod">
          <ac:chgData name="Sara Vermeulen" userId="21f3c513-0412-4c13-bd2c-1e62022b846b" providerId="ADAL" clId="{6C202A5C-E800-45DF-8071-10AC67A53311}" dt="2022-01-26T11:51:20.847" v="888" actId="313"/>
          <ac:spMkLst>
            <pc:docMk/>
            <pc:sldMk cId="2984631523" sldId="567"/>
            <ac:spMk id="6" creationId="{9B0F4497-CBC7-4DF8-814D-7DC60C6C5E4D}"/>
          </ac:spMkLst>
        </pc:spChg>
        <pc:graphicFrameChg chg="del modGraphic">
          <ac:chgData name="Sara Vermeulen" userId="21f3c513-0412-4c13-bd2c-1e62022b846b" providerId="ADAL" clId="{6C202A5C-E800-45DF-8071-10AC67A53311}" dt="2022-01-26T11:48:09.206" v="778" actId="478"/>
          <ac:graphicFrameMkLst>
            <pc:docMk/>
            <pc:sldMk cId="2984631523" sldId="567"/>
            <ac:graphicFrameMk id="8" creationId="{B4E25B11-B274-43A5-96EF-048F5039B282}"/>
          </ac:graphicFrameMkLst>
        </pc:graphicFrameChg>
        <pc:picChg chg="add mod">
          <ac:chgData name="Sara Vermeulen" userId="21f3c513-0412-4c13-bd2c-1e62022b846b" providerId="ADAL" clId="{6C202A5C-E800-45DF-8071-10AC67A53311}" dt="2022-01-26T11:48:28.981" v="782" actId="1076"/>
          <ac:picMkLst>
            <pc:docMk/>
            <pc:sldMk cId="2984631523" sldId="567"/>
            <ac:picMk id="1026" creationId="{DAA75008-BEF1-4571-B269-2BE1CE057D18}"/>
          </ac:picMkLst>
        </pc:picChg>
      </pc:sldChg>
      <pc:sldChg chg="add del">
        <pc:chgData name="Sara Vermeulen" userId="21f3c513-0412-4c13-bd2c-1e62022b846b" providerId="ADAL" clId="{6C202A5C-E800-45DF-8071-10AC67A53311}" dt="2022-01-26T09:55:06.064" v="399" actId="47"/>
        <pc:sldMkLst>
          <pc:docMk/>
          <pc:sldMk cId="3663596350" sldId="567"/>
        </pc:sldMkLst>
      </pc:sldChg>
      <pc:sldChg chg="add del">
        <pc:chgData name="Sara Vermeulen" userId="21f3c513-0412-4c13-bd2c-1e62022b846b" providerId="ADAL" clId="{6C202A5C-E800-45DF-8071-10AC67A53311}" dt="2022-01-26T11:48:15.168" v="780" actId="47"/>
        <pc:sldMkLst>
          <pc:docMk/>
          <pc:sldMk cId="2897508993" sldId="568"/>
        </pc:sldMkLst>
      </pc:sldChg>
    </pc:docChg>
  </pc:docChgLst>
</pc:chgInfo>
</file>

<file path=ppt/comments/modernComment_1EE_7468F8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6508B3-41AF-47EE-BACF-EA67BF0D0ED8}" authorId="{0785E001-E17F-6D1B-F132-F40A4B96E384}" created="2022-01-27T10:22:02.371">
    <pc:sldMkLst xmlns:pc="http://schemas.microsoft.com/office/powerpoint/2013/main/command">
      <pc:docMk/>
      <pc:sldMk cId="1953036523" sldId="494"/>
    </pc:sldMkLst>
    <p188:txBody>
      <a:bodyPr/>
      <a:lstStyle/>
      <a:p>
        <a:r>
          <a:rPr lang="en-US"/>
          <a:t>Following this slide, I think we can also add another slide that talks about the loops especially the repeat until.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DD56-E998-794B-A313-3C3952C5CF68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B25B-71E3-D649-9B76-BBA66E4D7D43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96422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A9D3B-F2A3-494D-BF27-A3FABBEEB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5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them an example on each shape. Emphasis on the logic and help them explore other options.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A9D3B-F2A3-494D-BF27-A3FABBEEB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that the trainees add the following components: </a:t>
            </a:r>
          </a:p>
          <a:p>
            <a:pPr marL="228600" indent="-228600">
              <a:buAutoNum type="arabicPeriod"/>
            </a:pPr>
            <a:r>
              <a:rPr lang="en-US" dirty="0"/>
              <a:t>Hide and Show </a:t>
            </a:r>
          </a:p>
          <a:p>
            <a:pPr marL="228600" indent="-228600">
              <a:buAutoNum type="arabicPeriod"/>
            </a:pPr>
            <a:r>
              <a:rPr lang="en-US" dirty="0"/>
              <a:t>Change color </a:t>
            </a:r>
          </a:p>
          <a:p>
            <a:pPr marL="228600" indent="-228600">
              <a:buAutoNum type="arabicPeriod"/>
            </a:pPr>
            <a:r>
              <a:rPr lang="en-US" dirty="0"/>
              <a:t>Erase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A9D3B-F2A3-494D-BF27-A3FABBEEB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3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20578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4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61313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8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61386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9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60380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 block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you to draw images in Scratch. Just like in our daily lives, we can use a pen to draw 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anything. The pen tool draws lines behind the centre of a sprite as it moves. </a:t>
            </a:r>
            <a:endParaRPr lang="en-GB" dirty="0">
              <a:effectLst/>
            </a:endParaRPr>
          </a:p>
          <a:p>
            <a:endParaRPr lang="en-RW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pen block is not a default block in Scratch. You must add it as an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 block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Follow these steps to add the pen block: </a:t>
            </a:r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add extension button in the bottom left-hand corner.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pen.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pen section will appear at the bottom of the block’s menu. </a:t>
            </a:r>
            <a:endParaRPr lang="en-GB" dirty="0"/>
          </a:p>
          <a:p>
            <a:endParaRPr lang="en-R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11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0734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 block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you to draw images in Scratch. Just like in our daily lives, we can use a pen to draw 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anything. The pen tool draws lines behind the centre of a sprite as it moves. </a:t>
            </a:r>
            <a:endParaRPr lang="en-GB" dirty="0">
              <a:effectLst/>
            </a:endParaRPr>
          </a:p>
          <a:p>
            <a:endParaRPr lang="en-RW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pen block is not a default block in Scratch. You must add it as an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 block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Follow these steps to add the pen block: </a:t>
            </a:r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add extension button in the bottom left-hand corner.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pen.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pen section will appear at the bottom of the block’s menu. </a:t>
            </a:r>
            <a:endParaRPr lang="en-GB" dirty="0"/>
          </a:p>
          <a:p>
            <a:endParaRPr lang="en-R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12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5759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13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93795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B25B-71E3-D649-9B76-BBA66E4D7D43}" type="slidenum">
              <a:rPr lang="en-RW" smtClean="0"/>
              <a:t>14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1774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3402-5C51-AD4E-B834-FCC0337D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E4DC6-7679-E647-8749-7202B48D8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691F4-0DA3-BE4D-909C-49EA8C2B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F54E0-99D1-C141-B28E-5D73DADC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25DBD-0196-FE4F-98E3-FF92F3B5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21104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7E9B-8D74-8D42-9DAB-0BFA5FB6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95952-C563-6B41-A145-2BDE7FB07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4CEB6-CAC2-234C-AA71-5F727465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6CCF3-EEC6-5048-ABF4-91789561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EFE9-2D42-E74F-8D87-BA68742E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53404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E9E8A-00E2-E248-880B-B0AE5E764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61D58-F566-4645-9FEE-B796973F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A28A4-E987-E04E-AD11-85ED7352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B852-611E-3742-A73C-F7AC86DB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5F8ED-CE01-7743-9CDE-6A960776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54838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9082" y="-123728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89056" y="213817"/>
            <a:ext cx="7260453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i="1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11324248" cy="4345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B5DA8D-40B6-4386-8958-AD4C9568B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869" y="135585"/>
            <a:ext cx="2004039" cy="804457"/>
          </a:xfrm>
        </p:spPr>
        <p:txBody>
          <a:bodyPr wrap="none">
            <a:no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 |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206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018821" y="213817"/>
            <a:ext cx="7230687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4000" i="1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8869" y="135585"/>
            <a:ext cx="2004039" cy="804457"/>
          </a:xfrm>
        </p:spPr>
        <p:txBody>
          <a:bodyPr wrap="none">
            <a:no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 | </a:t>
            </a:r>
            <a:endParaRPr lang="nl-BE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675928" y="1413267"/>
            <a:ext cx="4905864" cy="3352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1069975"/>
            <a:ext cx="7526338" cy="5788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56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06353"/>
            <a:ext cx="12214207" cy="4851648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7BFFAC5-63AA-4FF4-B6A9-E87BE950C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91" y="324178"/>
            <a:ext cx="4209030" cy="14069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C798B0-2310-44F8-8FB3-501E23F0A34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4542348"/>
            <a:ext cx="10515600" cy="1603374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8965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1113" y="0"/>
            <a:ext cx="12214226" cy="5436703"/>
          </a:xfrm>
        </p:spPr>
        <p:txBody>
          <a:bodyPr/>
          <a:lstStyle>
            <a:lvl1pPr marL="0" indent="0">
              <a:buNone/>
              <a:defRPr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436703"/>
            <a:ext cx="12214207" cy="1421297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1353" y="6051302"/>
            <a:ext cx="11517193" cy="762001"/>
          </a:xfrm>
        </p:spPr>
        <p:txBody>
          <a:bodyPr anchor="t" anchorCtr="0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55544" y="5604836"/>
            <a:ext cx="9144000" cy="428624"/>
          </a:xfrm>
        </p:spPr>
        <p:txBody>
          <a:bodyPr>
            <a:noAutofit/>
          </a:bodyPr>
          <a:lstStyle>
            <a:lvl1pPr marL="0" indent="0" algn="r">
              <a:buNone/>
              <a:defRPr sz="3400" i="1">
                <a:solidFill>
                  <a:schemeClr val="bg1"/>
                </a:solidFill>
                <a:effectLst/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491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9264" y="213817"/>
            <a:ext cx="8597182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95897" y="1404475"/>
            <a:ext cx="11367015" cy="3352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0671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E971542-A280-4A60-9D90-DB77A59E9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235402"/>
            <a:ext cx="2316526" cy="774354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27F3E91-748A-456B-B915-9190E53F3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10683434" cy="3352163"/>
          </a:xfrm>
        </p:spPr>
        <p:txBody>
          <a:bodyPr/>
          <a:lstStyle>
            <a:lvl1pPr>
              <a:defRPr>
                <a:solidFill>
                  <a:srgbClr val="007485"/>
                </a:solidFill>
              </a:defRPr>
            </a:lvl1pPr>
            <a:lvl2pPr>
              <a:defRPr>
                <a:solidFill>
                  <a:srgbClr val="008F5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6209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3DC3B37-3199-48BE-A0B1-11A507802E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738" y="1171739"/>
            <a:ext cx="8607837" cy="4936100"/>
          </a:xfrm>
        </p:spPr>
        <p:txBody>
          <a:bodyPr>
            <a:normAutofit/>
          </a:bodyPr>
          <a:lstStyle>
            <a:lvl1pPr>
              <a:buNone/>
              <a:defRPr sz="4800" b="0" i="0">
                <a:solidFill>
                  <a:srgbClr val="007485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E971542-A280-4A60-9D90-DB77A59E9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235402"/>
            <a:ext cx="2316526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4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214207" cy="685800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691007"/>
            <a:ext cx="10515600" cy="1818850"/>
          </a:xfrm>
        </p:spPr>
        <p:txBody>
          <a:bodyPr anchor="t" anchorCtr="0"/>
          <a:lstStyle>
            <a:lvl1pPr algn="ctr">
              <a:defRPr sz="6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Section title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681211"/>
            <a:ext cx="10515600" cy="1603374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bg1"/>
                </a:solidFill>
                <a:effectLst/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E9441-C593-4E6C-ACAE-547F5656F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1440" y="324744"/>
            <a:ext cx="3318489" cy="11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CFFE-E656-BD46-BDEE-7B72BC63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6784F-72C7-2D46-8206-B9EED6CB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8DF48-4677-1342-A3CC-72766C66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0F06-6955-254E-85D9-2B181813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51810-FB38-0D40-9C11-3D36A025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824742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ou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86D361B-1B20-4AB1-A25C-44F57553FC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738" y="639544"/>
            <a:ext cx="8607837" cy="4621057"/>
          </a:xfrm>
        </p:spPr>
        <p:txBody>
          <a:bodyPr>
            <a:normAutofit/>
          </a:bodyPr>
          <a:lstStyle>
            <a:lvl1pPr>
              <a:buNone/>
              <a:defRPr sz="3000" b="0" i="1">
                <a:solidFill>
                  <a:srgbClr val="007485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0237A1-2944-44B8-AC22-9F42C40F4858}"/>
              </a:ext>
            </a:extLst>
          </p:cNvPr>
          <p:cNvSpPr>
            <a:spLocks/>
          </p:cNvSpPr>
          <p:nvPr userDrawn="1"/>
        </p:nvSpPr>
        <p:spPr>
          <a:xfrm>
            <a:off x="48639" y="138716"/>
            <a:ext cx="736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800" b="1" i="1" dirty="0">
                <a:solidFill>
                  <a:srgbClr val="00748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“</a:t>
            </a:r>
            <a:endParaRPr lang="en-US" sz="8800" i="1" dirty="0">
              <a:solidFill>
                <a:srgbClr val="007485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8DD352-7167-4CC4-BC6C-5B5CB943AFA1}"/>
              </a:ext>
            </a:extLst>
          </p:cNvPr>
          <p:cNvSpPr/>
          <p:nvPr userDrawn="1"/>
        </p:nvSpPr>
        <p:spPr>
          <a:xfrm>
            <a:off x="793251" y="5018141"/>
            <a:ext cx="758642" cy="56114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A6B8DF7-8599-4CF0-9502-CDAA54DA68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57472" y="5260601"/>
            <a:ext cx="7230687" cy="64273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800" b="1" i="0">
                <a:solidFill>
                  <a:srgbClr val="007485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090B8DA-480B-4353-8CB4-6524FF82EE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30" y="5852961"/>
            <a:ext cx="2004039" cy="804457"/>
          </a:xfrm>
        </p:spPr>
        <p:txBody>
          <a:bodyPr wrap="none" anchor="t" anchorCtr="0">
            <a:noAutofit/>
          </a:bodyPr>
          <a:lstStyle>
            <a:lvl1pPr>
              <a:defRPr sz="2800" b="0" i="1">
                <a:solidFill>
                  <a:srgbClr val="007485"/>
                </a:solidFill>
              </a:defRPr>
            </a:lvl1pPr>
          </a:lstStyle>
          <a:p>
            <a:r>
              <a:rPr lang="en-US" dirty="0"/>
              <a:t>Function</a:t>
            </a:r>
            <a:endParaRPr lang="nl-BE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1A9DD218-9415-45B6-A320-0E691597C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5" y="235402"/>
            <a:ext cx="2316526" cy="7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7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ou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8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84738" y="639544"/>
            <a:ext cx="8607837" cy="4621057"/>
          </a:xfrm>
        </p:spPr>
        <p:txBody>
          <a:bodyPr>
            <a:normAutofit/>
          </a:bodyPr>
          <a:lstStyle>
            <a:lvl1pPr>
              <a:buNone/>
              <a:defRPr sz="3000" b="0" i="1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48639" y="138716"/>
            <a:ext cx="736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800" b="1" i="1" dirty="0">
                <a:solidFill>
                  <a:prstClr val="white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“</a:t>
            </a:r>
            <a:endParaRPr lang="en-US" sz="8800" i="1" dirty="0">
              <a:solidFill>
                <a:prstClr val="black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3251" y="5018141"/>
            <a:ext cx="758642" cy="5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592EA2-2824-4827-A205-F4DE2227945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57472" y="5260601"/>
            <a:ext cx="7230687" cy="64273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800" b="1" i="0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9B28CF-CA64-47AF-8660-7DEB36E15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30" y="5852961"/>
            <a:ext cx="2004039" cy="804457"/>
          </a:xfrm>
        </p:spPr>
        <p:txBody>
          <a:bodyPr wrap="none" anchor="t" anchorCtr="0">
            <a:no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Function</a:t>
            </a:r>
            <a:endParaRPr lang="nl-B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93EF1A-8B7B-4520-9523-0B018AD08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7883" y="259873"/>
            <a:ext cx="2333068" cy="7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1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7723405" cy="6858000"/>
          </a:xfrm>
          <a:prstGeom prst="rect">
            <a:avLst/>
          </a:prstGeom>
          <a:solidFill>
            <a:srgbClr val="008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57472" y="5260601"/>
            <a:ext cx="7230687" cy="64273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800" b="1" i="0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7730" y="5852961"/>
            <a:ext cx="2004039" cy="804457"/>
          </a:xfrm>
        </p:spPr>
        <p:txBody>
          <a:bodyPr wrap="none" anchor="t" anchorCtr="0">
            <a:no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Function</a:t>
            </a:r>
            <a:endParaRPr lang="nl-B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84738" y="639544"/>
            <a:ext cx="6460124" cy="4378597"/>
          </a:xfrm>
        </p:spPr>
        <p:txBody>
          <a:bodyPr>
            <a:normAutofit/>
          </a:bodyPr>
          <a:lstStyle>
            <a:lvl1pPr>
              <a:buNone/>
              <a:defRPr sz="3000" b="0" i="1">
                <a:solidFill>
                  <a:schemeClr val="bg1"/>
                </a:solidFill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3pPr>
              <a:defRPr sz="360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>
              <a:defRPr i="0">
                <a:solidFill>
                  <a:srgbClr val="A8AF2D"/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48639" y="138716"/>
            <a:ext cx="736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800" b="1" i="1" dirty="0">
                <a:solidFill>
                  <a:prstClr val="white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“</a:t>
            </a:r>
            <a:endParaRPr lang="en-US" sz="8800" i="1" dirty="0">
              <a:solidFill>
                <a:prstClr val="black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3251" y="5018141"/>
            <a:ext cx="758642" cy="5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23188" y="0"/>
            <a:ext cx="44688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A3BAB5-E364-4447-8349-DEE6CBEC5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374928"/>
            <a:ext cx="2489093" cy="8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66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759082" y="1413267"/>
            <a:ext cx="4117479" cy="513845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1069975"/>
            <a:ext cx="7526338" cy="578802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5C05C5-9EED-4F4A-9F20-F20C653AA16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69264" y="213817"/>
            <a:ext cx="8597182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2733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214207" cy="5674658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7628" y="4095124"/>
            <a:ext cx="9620997" cy="834735"/>
          </a:xfrm>
        </p:spPr>
        <p:txBody>
          <a:bodyPr anchor="t" anchorCtr="0"/>
          <a:lstStyle>
            <a:lvl1pPr algn="ctr">
              <a:defRPr sz="50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www.vvob.org</a:t>
            </a:r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5" y="5974457"/>
            <a:ext cx="1659279" cy="683233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1AE372-F3C3-4C3F-9647-9008C15A3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12" y="5993481"/>
            <a:ext cx="2591218" cy="596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73438-76AD-4F69-91C5-75875140AF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9483" y="937307"/>
            <a:ext cx="5538186" cy="18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08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9082" y="-123728"/>
            <a:ext cx="12214207" cy="1063770"/>
          </a:xfrm>
          <a:prstGeom prst="rect">
            <a:avLst/>
          </a:prstGeom>
          <a:solidFill>
            <a:srgbClr val="007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377" y="135585"/>
            <a:ext cx="2404185" cy="80445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989056" y="213817"/>
            <a:ext cx="7260453" cy="64273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i="1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11324248" cy="4345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B5DA8D-40B6-4386-8958-AD4C9568B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869" y="135585"/>
            <a:ext cx="2004039" cy="804457"/>
          </a:xfrm>
        </p:spPr>
        <p:txBody>
          <a:bodyPr wrap="none">
            <a:no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 |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52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89E5-0C98-E64B-A2E7-73142F15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1F767-63BB-4245-B0B8-EA269F8A5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C0805-447F-4D48-9951-0C40FBF5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37CAD-3F1C-594A-A950-1CAE315A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85E6D-4E9C-F849-AD76-09CBA94F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406331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19A6-7076-CB40-AF70-96C4A654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68F17-B875-3849-A71C-83414E0F4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C913F-D697-5D43-A2E8-426323A68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72CD0-4F79-BC46-9095-CC83EFF0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39525-23B2-B64E-87D5-C77BEB17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C9D27-9E4E-EC4E-A7EB-C3223107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9687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B4F4-7A92-2548-843E-54C46094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74BFD-8BDD-7249-AB09-B4690A2D4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48226-4DB5-864D-9653-231055081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47B6E-1775-E745-B1EA-1C9D8A7C8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EA6C2-2D11-0A4A-9193-57798A4A5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9E0E4-A679-0047-B7C5-75DDA0A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99A3E-4271-1741-99EE-C5D3979B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2669B-126A-8047-BD5A-C2D696B4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38728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DE73-B437-6E4C-A4C7-517827B0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64494-B165-904B-A707-93C027FA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9C3D3-FF39-7146-A348-895E0388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42FB2-9AC5-DF4D-8D3A-971FBB96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46598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A63DD-BED9-A149-9FC6-0DA77E23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07C0D-B950-1047-98EF-97C7873A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D6CB-D95B-2741-98B2-CED257D8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100268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77C7-7A1B-4249-AFF7-E03E91B0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7679-7C8F-4D44-A5A6-6E49EE60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AA0CE-D421-5C4D-91B8-EAB5A5C67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72D07-2A54-7A43-8848-3A9EF4ED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DF5D4-796F-034F-AA00-0D7253EA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5BD49-85E0-6747-9978-0784D6E2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03271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0B7E-BA3A-FE43-9044-7CE8D953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36A4D-3D08-C14F-8368-15E74588C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898F4-FE36-BE45-957C-E7CC80043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9593C-A10C-5B46-91DF-50457EF7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413DD-A462-894E-BCD9-21C1D22B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35700-63FF-0A46-97D5-9EB74F9C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73148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34286-5D85-8A47-8527-8D796ECC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48573-9E7F-F248-957E-3477F1D3B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6D684-544C-2D41-A206-AD9A9806D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D5FC-1800-CB4D-9E3F-B2E24C9DC7E3}" type="datetimeFigureOut">
              <a:rPr lang="en-RW" smtClean="0"/>
              <a:t>01/28/2022</a:t>
            </a:fld>
            <a:endParaRPr lang="en-R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EB572-F870-1948-87A4-580B1EC6D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E9A13-9ACA-5941-9183-DA16FAEF2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B3CE-1952-0342-AE3E-3FE8EA6D0AAF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715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9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190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07485"/>
          </a:solidFill>
          <a:latin typeface="Myriad Pro" panose="020B0503030403020204" pitchFamily="34" charset="0"/>
          <a:ea typeface="+mj-ea"/>
          <a:cs typeface="Arial" panose="020B0604020202020204" pitchFamily="34" charset="0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000" b="0" kern="1200">
          <a:solidFill>
            <a:srgbClr val="008F5C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i="1" kern="1200">
          <a:solidFill>
            <a:srgbClr val="007485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2pPr>
      <a:lvl3pPr marL="14859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800" b="0" kern="1200">
          <a:solidFill>
            <a:schemeClr val="bg1">
              <a:lumMod val="50000"/>
            </a:schemeClr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500" b="1" i="1" kern="1200">
          <a:solidFill>
            <a:schemeClr val="bg1">
              <a:lumMod val="65000"/>
            </a:schemeClr>
          </a:solidFill>
          <a:latin typeface="Droid Serif" panose="02020600060500020200" pitchFamily="18" charset="0"/>
          <a:ea typeface="Droid Serif" panose="02020600060500020200" pitchFamily="18" charset="0"/>
          <a:cs typeface="Droid Serif" panose="02020600060500020200" pitchFamily="18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500" i="1" kern="1200">
          <a:solidFill>
            <a:srgbClr val="007485"/>
          </a:solidFill>
          <a:latin typeface="Droid Serif" panose="02020600060500020200" pitchFamily="18" charset="0"/>
          <a:ea typeface="Droid Serif" panose="02020600060500020200" pitchFamily="18" charset="0"/>
          <a:cs typeface="Droid Serif" panose="02020600060500020200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EE_7468F8EB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2B2E5C00-5450-4242-A9CA-BD2C30589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932" y="5458829"/>
            <a:ext cx="11608135" cy="1494662"/>
          </a:xfrm>
        </p:spPr>
        <p:txBody>
          <a:bodyPr/>
          <a:lstStyle/>
          <a:p>
            <a:r>
              <a:rPr lang="en-US" sz="4000" i="1" dirty="0"/>
              <a:t>Scratch 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sz="4000" dirty="0"/>
              <a:t>Module 5</a:t>
            </a:r>
            <a:r>
              <a:rPr lang="en-US" sz="4000" dirty="0"/>
              <a:t> - Polygons and flowers </a:t>
            </a:r>
            <a:endParaRPr lang="en-RW" sz="4000" dirty="0"/>
          </a:p>
          <a:p>
            <a:endParaRPr lang="en-US" sz="4000"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8D75FE3-2116-465C-B230-9E162A35E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86" y="-90802"/>
            <a:ext cx="4057514" cy="1594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1CDD60-9285-4111-9BA4-CC66D24F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2"/>
            <a:ext cx="7838830" cy="54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ome">
            <a:extLst>
              <a:ext uri="{FF2B5EF4-FFF2-40B4-BE49-F238E27FC236}">
                <a16:creationId xmlns:a16="http://schemas.microsoft.com/office/drawing/2014/main" id="{1DFE6665-C0A9-462F-89D5-89BF1C98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13" y="1422692"/>
            <a:ext cx="1371033" cy="137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wanda Coding Academy - Home | Facebook">
            <a:extLst>
              <a:ext uri="{FF2B5EF4-FFF2-40B4-BE49-F238E27FC236}">
                <a16:creationId xmlns:a16="http://schemas.microsoft.com/office/drawing/2014/main" id="{E913383B-0AAB-43D4-BA2D-A2F337F3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64" y="3197999"/>
            <a:ext cx="1371033" cy="14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B e-Learning Platform">
            <a:extLst>
              <a:ext uri="{FF2B5EF4-FFF2-40B4-BE49-F238E27FC236}">
                <a16:creationId xmlns:a16="http://schemas.microsoft.com/office/drawing/2014/main" id="{E8F7FEA2-D827-482D-8877-4CDF1B2B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1227659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60CF9518-DC18-494C-812C-E16FDDE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14" y="3197999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0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Demonstrate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1586B90-C093-41ED-A6DE-A4C8B17C9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444" y="2566138"/>
            <a:ext cx="1154722" cy="11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6896402-770D-D84B-A6A3-7DEDED15B0C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4000" i="0" dirty="0"/>
              <a:t>Pen blocks</a:t>
            </a:r>
            <a:endParaRPr lang="en-GB" sz="4000" i="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E02E7B-1B41-7F4C-9355-D67DC4E9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5</a:t>
            </a:r>
          </a:p>
        </p:txBody>
      </p:sp>
      <p:pic>
        <p:nvPicPr>
          <p:cNvPr id="4098" name="Picture 2" descr="page125image54830640">
            <a:extLst>
              <a:ext uri="{FF2B5EF4-FFF2-40B4-BE49-F238E27FC236}">
                <a16:creationId xmlns:a16="http://schemas.microsoft.com/office/drawing/2014/main" id="{4E5A1B70-18B7-F440-AA3A-84414150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018274"/>
            <a:ext cx="9446677" cy="55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BEA9A69-B40E-478A-A51B-EEC85A2AC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308" y="135585"/>
            <a:ext cx="804457" cy="8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5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6896402-770D-D84B-A6A3-7DEDED15B0C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4000" i="0" dirty="0"/>
              <a:t>Pen blocks</a:t>
            </a:r>
            <a:endParaRPr lang="en-GB" sz="4000" i="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E02E7B-1B41-7F4C-9355-D67DC4E9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5</a:t>
            </a:r>
          </a:p>
        </p:txBody>
      </p:sp>
      <p:pic>
        <p:nvPicPr>
          <p:cNvPr id="4098" name="Picture 2" descr="page125image54830640">
            <a:extLst>
              <a:ext uri="{FF2B5EF4-FFF2-40B4-BE49-F238E27FC236}">
                <a16:creationId xmlns:a16="http://schemas.microsoft.com/office/drawing/2014/main" id="{4E5A1B70-18B7-F440-AA3A-84414150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91" y="1018274"/>
            <a:ext cx="5646809" cy="32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5B2E91-60DF-45A8-9AF4-E1509A05DD2C}"/>
              </a:ext>
            </a:extLst>
          </p:cNvPr>
          <p:cNvSpPr txBox="1"/>
          <p:nvPr/>
        </p:nvSpPr>
        <p:spPr>
          <a:xfrm>
            <a:off x="1160889" y="1755337"/>
            <a:ext cx="51226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212529"/>
                </a:solidFill>
                <a:effectLst/>
                <a:latin typeface="Helvetica Neue"/>
              </a:rPr>
              <a:t>The pen block allows you to draw images in Scratch. Just like in our daily lives, we can use a pen to draw anything. The pen tool draws lines behind the center of a sprite as it moves.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C7C3EAB-8726-4161-B910-FE34B454E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308" y="135585"/>
            <a:ext cx="804457" cy="8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65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678EE1-E5D5-C04C-ABD7-B8A65BFE54C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i="0" dirty="0"/>
              <a:t>Drawing angles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5157FF-B9E1-B64A-8F2E-1EF2B45D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7D8CB-A0E9-5C4D-B57B-1B285B58A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27267" y="1469538"/>
            <a:ext cx="4905864" cy="3352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/>
              <a:t>These degrees are divided between the numbers of corners a shape has: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i="1" dirty="0"/>
              <a:t>Full rotation = 360 degrees </a:t>
            </a:r>
            <a:endParaRPr lang="en-GB" sz="2600" dirty="0"/>
          </a:p>
          <a:p>
            <a:r>
              <a:rPr lang="en-GB" sz="2600" dirty="0"/>
              <a:t>Square /rectangle = 4 x 90 </a:t>
            </a:r>
          </a:p>
          <a:p>
            <a:r>
              <a:rPr lang="en-GB" sz="2600" dirty="0"/>
              <a:t>Triangle = 3 x 120 </a:t>
            </a:r>
          </a:p>
          <a:p>
            <a:r>
              <a:rPr lang="en-GB" sz="2600" dirty="0"/>
              <a:t>Pentagon = 5 x 72 </a:t>
            </a:r>
          </a:p>
          <a:p>
            <a:r>
              <a:rPr lang="en-GB" sz="2600" dirty="0"/>
              <a:t>Hexagon=6x60 </a:t>
            </a:r>
          </a:p>
          <a:p>
            <a:endParaRPr lang="en-RW" dirty="0"/>
          </a:p>
        </p:txBody>
      </p:sp>
      <p:pic>
        <p:nvPicPr>
          <p:cNvPr id="5122" name="Picture 2" descr="page129image54548992">
            <a:extLst>
              <a:ext uri="{FF2B5EF4-FFF2-40B4-BE49-F238E27FC236}">
                <a16:creationId xmlns:a16="http://schemas.microsoft.com/office/drawing/2014/main" id="{5915940E-8C63-C149-8393-2619D909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9" y="1692642"/>
            <a:ext cx="6854523" cy="34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05DF10-D729-402E-BC76-8B69C156A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308" y="135585"/>
            <a:ext cx="804457" cy="8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678EE1-E5D5-C04C-ABD7-B8A65BFE54C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i="0" dirty="0">
                <a:latin typeface="Droid Serif"/>
              </a:rPr>
              <a:t>Repeat until</a:t>
            </a:r>
            <a:endParaRPr lang="en-GB" i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5157FF-B9E1-B64A-8F2E-1EF2B45D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7D8CB-A0E9-5C4D-B57B-1B285B58A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27267" y="1469538"/>
            <a:ext cx="4905864" cy="3352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600" b="1" dirty="0">
                <a:ea typeface="+mn-lt"/>
                <a:cs typeface="+mn-lt"/>
              </a:rPr>
              <a:t>Repeat Until ()</a:t>
            </a:r>
            <a:r>
              <a:rPr lang="en-GB" sz="2600" dirty="0">
                <a:ea typeface="+mn-lt"/>
                <a:cs typeface="+mn-lt"/>
              </a:rPr>
              <a:t> block is a Control block and a C block. Blocks inside this block will repeat until the specified statement or condition is </a:t>
            </a:r>
            <a:r>
              <a:rPr lang="en-GB" sz="2600">
                <a:ea typeface="+mn-lt"/>
                <a:cs typeface="+mn-lt"/>
              </a:rPr>
              <a:t>performed. After that, the code </a:t>
            </a:r>
            <a:r>
              <a:rPr lang="en-GB" sz="2600" dirty="0">
                <a:ea typeface="+mn-lt"/>
                <a:cs typeface="+mn-lt"/>
              </a:rPr>
              <a:t>beneath the C block (if any) will execute. </a:t>
            </a:r>
            <a:endParaRPr lang="en-GB" sz="2600">
              <a:ea typeface="+mn-lt"/>
              <a:cs typeface="+mn-lt"/>
            </a:endParaRPr>
          </a:p>
          <a:p>
            <a:endParaRPr lang="en-RW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05DF10-D729-402E-BC76-8B69C156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308" y="135585"/>
            <a:ext cx="804457" cy="80445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740BCB8-DB43-4AA0-8929-A700BC856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16" y="1947772"/>
            <a:ext cx="4453925" cy="31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9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Experiment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3A7F858-434C-4990-A1AD-F86DDA61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691007"/>
            <a:ext cx="999404" cy="9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60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BA71E7-C753-4E28-9331-8AE59FE544E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13708" y="216445"/>
            <a:ext cx="7230687" cy="642735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Angles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6FFE50-E42B-4742-8C03-4B20BCF4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3E264-ADBC-1E4F-9473-4FF65F12F205}"/>
              </a:ext>
            </a:extLst>
          </p:cNvPr>
          <p:cNvSpPr/>
          <p:nvPr/>
        </p:nvSpPr>
        <p:spPr>
          <a:xfrm>
            <a:off x="1405054" y="1613118"/>
            <a:ext cx="8887522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i="0" dirty="0">
                <a:solidFill>
                  <a:srgbClr val="212529"/>
                </a:solidFill>
                <a:effectLst/>
                <a:latin typeface="Helvetica Neue"/>
              </a:rPr>
              <a:t>Make </a:t>
            </a:r>
            <a:r>
              <a:rPr lang="en-US" b="1" dirty="0">
                <a:solidFill>
                  <a:srgbClr val="212529"/>
                </a:solidFill>
                <a:latin typeface="Helvetica Neue"/>
              </a:rPr>
              <a:t>a</a:t>
            </a:r>
            <a:r>
              <a:rPr lang="en-US" b="1" i="0" dirty="0">
                <a:solidFill>
                  <a:srgbClr val="212529"/>
                </a:solidFill>
                <a:effectLst/>
                <a:latin typeface="Helvetica Neue"/>
              </a:rPr>
              <a:t> sprite move in the following shapes; </a:t>
            </a:r>
            <a:br>
              <a:rPr lang="en-US" b="1" dirty="0"/>
            </a:br>
            <a:br>
              <a:rPr lang="en-US" b="1" dirty="0"/>
            </a:br>
            <a:r>
              <a:rPr lang="en-US" b="0" i="0" dirty="0">
                <a:solidFill>
                  <a:srgbClr val="212529"/>
                </a:solidFill>
                <a:effectLst/>
                <a:latin typeface="Helvetica Neue"/>
              </a:rPr>
              <a:t>1. A square </a:t>
            </a:r>
            <a:br>
              <a:rPr lang="en-US" dirty="0"/>
            </a:br>
            <a:r>
              <a:rPr lang="en-US" b="0" i="0" dirty="0">
                <a:solidFill>
                  <a:srgbClr val="212529"/>
                </a:solidFill>
                <a:effectLst/>
                <a:latin typeface="Helvetica Neue"/>
              </a:rPr>
              <a:t>2. A circle </a:t>
            </a:r>
            <a:br>
              <a:rPr lang="en-US" dirty="0"/>
            </a:br>
            <a:r>
              <a:rPr lang="en-US" b="0" i="0" dirty="0">
                <a:solidFill>
                  <a:srgbClr val="212529"/>
                </a:solidFill>
                <a:effectLst/>
                <a:latin typeface="Helvetica Neue"/>
              </a:rPr>
              <a:t>3. A hexagon </a:t>
            </a:r>
            <a:br>
              <a:rPr lang="en-US" dirty="0"/>
            </a:br>
            <a:r>
              <a:rPr lang="en-US" b="0" i="0" dirty="0">
                <a:solidFill>
                  <a:srgbClr val="212529"/>
                </a:solidFill>
                <a:effectLst/>
                <a:latin typeface="Helvetica Neue"/>
              </a:rPr>
              <a:t>4. An octagon </a:t>
            </a:r>
            <a:br>
              <a:rPr lang="en-US" dirty="0"/>
            </a:br>
            <a:r>
              <a:rPr lang="en-US" b="0" i="0" dirty="0">
                <a:solidFill>
                  <a:srgbClr val="212529"/>
                </a:solidFill>
                <a:effectLst/>
                <a:latin typeface="Helvetica Neue"/>
              </a:rPr>
              <a:t>5. A Flower</a:t>
            </a:r>
            <a:endParaRPr lang="fr-RW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6517481-7FB9-4951-8531-471D76D89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813" y="168815"/>
            <a:ext cx="737993" cy="7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8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BA71E7-C753-4E28-9331-8AE59FE544E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13708" y="216445"/>
            <a:ext cx="7230687" cy="642735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your own sprite!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6FFE50-E42B-4742-8C03-4B20BCF4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3E264-ADBC-1E4F-9473-4FF65F12F205}"/>
              </a:ext>
            </a:extLst>
          </p:cNvPr>
          <p:cNvSpPr/>
          <p:nvPr/>
        </p:nvSpPr>
        <p:spPr>
          <a:xfrm>
            <a:off x="1405054" y="1613118"/>
            <a:ext cx="8887522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br>
              <a:rPr lang="en-US" sz="2800" b="1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Design your own sprite!</a:t>
            </a:r>
            <a:br>
              <a:rPr lang="en-US" sz="28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endParaRPr lang="fr-RW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8E22F5-371D-E04F-AAB4-43054DDF88E2}"/>
              </a:ext>
            </a:extLst>
          </p:cNvPr>
          <p:cNvSpPr/>
          <p:nvPr/>
        </p:nvSpPr>
        <p:spPr>
          <a:xfrm>
            <a:off x="2041658" y="3724627"/>
            <a:ext cx="75747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212529"/>
                </a:solidFill>
                <a:effectLst/>
                <a:latin typeface="Helvetica Neue"/>
              </a:rPr>
              <a:t>Draw your own sprite using the pen blocks.</a:t>
            </a:r>
          </a:p>
          <a:p>
            <a:pPr algn="l"/>
            <a:r>
              <a:rPr lang="en-US" sz="2400" b="0" i="0" dirty="0">
                <a:solidFill>
                  <a:srgbClr val="212529"/>
                </a:solidFill>
                <a:effectLst/>
                <a:latin typeface="Helvetica Neue"/>
              </a:rPr>
              <a:t>Include:</a:t>
            </a:r>
          </a:p>
          <a:p>
            <a:pPr algn="l"/>
            <a:r>
              <a:rPr lang="en-US" sz="2400" b="0" i="0" dirty="0">
                <a:solidFill>
                  <a:srgbClr val="212529"/>
                </a:solidFill>
                <a:effectLst/>
                <a:latin typeface="Helvetica Neue"/>
              </a:rPr>
              <a:t>1. Add a trigger (event)</a:t>
            </a:r>
          </a:p>
          <a:p>
            <a:pPr algn="l"/>
            <a:r>
              <a:rPr lang="en-US" sz="2400" b="0" i="0" dirty="0">
                <a:solidFill>
                  <a:srgbClr val="212529"/>
                </a:solidFill>
                <a:effectLst/>
                <a:latin typeface="Helvetica Neue"/>
              </a:rPr>
              <a:t>2. Add the "Erase all"</a:t>
            </a:r>
          </a:p>
          <a:p>
            <a:pPr algn="l"/>
            <a:r>
              <a:rPr lang="en-US" sz="2400" b="0" i="0" dirty="0">
                <a:solidFill>
                  <a:srgbClr val="212529"/>
                </a:solidFill>
                <a:effectLst/>
                <a:latin typeface="Helvetica Neue"/>
              </a:rPr>
              <a:t>3. Hide and show </a:t>
            </a:r>
          </a:p>
          <a:p>
            <a:pPr algn="l"/>
            <a:r>
              <a:rPr lang="en-US" sz="2400" b="0" i="0" dirty="0">
                <a:solidFill>
                  <a:srgbClr val="212529"/>
                </a:solidFill>
                <a:effectLst/>
                <a:latin typeface="Helvetica Neue"/>
              </a:rPr>
              <a:t>4. Change color 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</a:pPr>
            <a:endParaRPr lang="fr-RW" sz="16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4D2FA2C-F32E-4DA6-9929-BB25F430F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813" y="168815"/>
            <a:ext cx="737993" cy="7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1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796C908-A60E-FA4D-9FA2-42B0F176FC0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i="0" dirty="0"/>
              <a:t>Activity 3 : Feedback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1A4A3-C240-2A40-82FC-8E28B376E9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5525217" cy="5655892"/>
          </a:xfrm>
        </p:spPr>
        <p:txBody>
          <a:bodyPr>
            <a:norm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When you are ready share your projects with a '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feedback group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’.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A feedback group is a small group where </a:t>
            </a:r>
            <a:r>
              <a:rPr lang="en-US" sz="2400" dirty="0">
                <a:solidFill>
                  <a:srgbClr val="000000"/>
                </a:solidFill>
              </a:rPr>
              <a:t>each one shares their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projects-in-progress with one another in order to get feedback and suggestions for further development.</a:t>
            </a:r>
          </a:p>
          <a:p>
            <a:r>
              <a:rPr lang="en-US" sz="2400" dirty="0">
                <a:solidFill>
                  <a:srgbClr val="000000"/>
                </a:solidFill>
                <a:latin typeface="YAD7Q9NigKI 0"/>
              </a:rPr>
              <a:t>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YAD7Q9NigKI 0"/>
              </a:rPr>
              <a:t>espond to the following questions: </a:t>
            </a:r>
            <a:endParaRPr lang="en-US" sz="2400" dirty="0">
              <a:solidFill>
                <a:srgbClr val="000000"/>
              </a:solidFill>
              <a:effectLst/>
              <a:latin typeface="YAD7Q9NigKI 0"/>
            </a:endParaRP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What is something that could be improved?</a:t>
            </a:r>
            <a:endParaRPr lang="en-US" sz="1800" dirty="0"/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What is something that could be done differently?</a:t>
            </a:r>
            <a:endParaRPr lang="en-US" sz="1800" dirty="0"/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What is something that you really like about the project?</a:t>
            </a:r>
            <a:endParaRPr lang="en-US" sz="1800" dirty="0"/>
          </a:p>
          <a:p>
            <a:endParaRPr lang="en-RW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CC9CF4-96CF-1E4B-B8EE-DE2F3DD0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</a:t>
            </a:r>
            <a:r>
              <a:rPr lang="en-US" dirty="0"/>
              <a:t>5</a:t>
            </a:r>
            <a:endParaRPr lang="en-RW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CC412-6DBB-4FAD-8D4B-544E2A265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14" y="1404475"/>
            <a:ext cx="4876190" cy="4876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9CE974-D7F5-463A-816E-CDD992410303}"/>
              </a:ext>
            </a:extLst>
          </p:cNvPr>
          <p:cNvSpPr txBox="1"/>
          <p:nvPr/>
        </p:nvSpPr>
        <p:spPr>
          <a:xfrm>
            <a:off x="6270887" y="5428558"/>
            <a:ext cx="253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F5C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Tip: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F5C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take notes of the feedback and suggestions you get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F2A748C-17F8-4410-8149-F3E45D69C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765" y="53829"/>
            <a:ext cx="807235" cy="8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6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Reflect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D246F8E-C58A-4418-88B8-C0B69190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787" y="2518282"/>
            <a:ext cx="1162929" cy="11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1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Polygons and Flowers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48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Reflection</a:t>
            </a:r>
            <a:endParaRPr lang="en-R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8633-D5A6-114D-AF09-4D711D0B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676" y="1404475"/>
            <a:ext cx="8862647" cy="38146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RW" sz="4000" dirty="0"/>
          </a:p>
          <a:p>
            <a:pPr marL="0" indent="0" algn="ctr">
              <a:buNone/>
            </a:pPr>
            <a:r>
              <a:rPr lang="en-US" sz="4400" b="1" dirty="0"/>
              <a:t>Questions</a:t>
            </a:r>
          </a:p>
          <a:p>
            <a:pPr lvl="1">
              <a:buFontTx/>
              <a:buChar char="-"/>
            </a:pPr>
            <a:r>
              <a:rPr lang="en-US" sz="2700" dirty="0"/>
              <a:t>What was challenging about this coding club session?</a:t>
            </a:r>
          </a:p>
          <a:p>
            <a:pPr lvl="1">
              <a:buFontTx/>
              <a:buChar char="-"/>
            </a:pPr>
            <a:r>
              <a:rPr lang="en-US" sz="2700" dirty="0"/>
              <a:t>What are you proud of?</a:t>
            </a:r>
          </a:p>
          <a:p>
            <a:pPr lvl="1">
              <a:buFontTx/>
              <a:buChar char="-"/>
            </a:pPr>
            <a:r>
              <a:rPr lang="en-US" sz="2700" dirty="0"/>
              <a:t>What was the main feedback you got from your fellow coders?</a:t>
            </a:r>
          </a:p>
          <a:p>
            <a:pPr lvl="1">
              <a:buFontTx/>
              <a:buChar char="-"/>
            </a:pPr>
            <a:r>
              <a:rPr lang="en-US" sz="2700" dirty="0"/>
              <a:t>What would you like to improve still? </a:t>
            </a:r>
            <a:endParaRPr lang="en-RW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  <a:r>
              <a:rPr lang="en-RW" dirty="0"/>
              <a:t> 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B5D3B31-D126-44B1-99F9-B7BB13CC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532" y="42204"/>
            <a:ext cx="804457" cy="8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4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b="1" i="0" dirty="0"/>
              <a:t>Additional Materials</a:t>
            </a:r>
            <a:endParaRPr lang="en-RW" b="1" i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8633-D5A6-114D-AF09-4D711D0B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RW" sz="4400" dirty="0"/>
          </a:p>
          <a:p>
            <a:r>
              <a:rPr lang="en-US" sz="4400" dirty="0"/>
              <a:t>Lesson Plan Module 5</a:t>
            </a:r>
          </a:p>
          <a:p>
            <a:pPr marL="0" indent="0">
              <a:buNone/>
            </a:pPr>
            <a:br>
              <a:rPr lang="en-US" sz="3200" dirty="0"/>
            </a:br>
            <a:endParaRPr lang="en-US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  <a:r>
              <a:rPr lang="en-RW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65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91965D4-CF71-F145-9A2B-01441463883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sz="4000" i="0" dirty="0"/>
              <a:t>Objectives of module 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5E12DD-2F74-A94E-96DB-9509B234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W" dirty="0"/>
              <a:t>Module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9FB71-E548-1B43-A3F5-DB64A8BCE7C2}"/>
              </a:ext>
            </a:extLst>
          </p:cNvPr>
          <p:cNvSpPr txBox="1"/>
          <p:nvPr/>
        </p:nvSpPr>
        <p:spPr>
          <a:xfrm>
            <a:off x="5039459" y="1771122"/>
            <a:ext cx="6477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1800" dirty="0"/>
          </a:p>
          <a:p>
            <a:pPr lvl="0"/>
            <a:r>
              <a:rPr lang="en-US" sz="2400" b="1" dirty="0"/>
              <a:t>By the end of this module, you will be able to: 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Use repeat controls to draw shapes and images.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 about the function of a pen </a:t>
            </a:r>
          </a:p>
          <a:p>
            <a:endParaRPr lang="en-US" dirty="0"/>
          </a:p>
          <a:p>
            <a:pPr lvl="0"/>
            <a:r>
              <a:rPr lang="en-US" sz="1800" dirty="0"/>
              <a:t> </a:t>
            </a:r>
          </a:p>
        </p:txBody>
      </p:sp>
      <p:pic>
        <p:nvPicPr>
          <p:cNvPr id="3074" name="Picture 2" descr="page125image54831056">
            <a:extLst>
              <a:ext uri="{FF2B5EF4-FFF2-40B4-BE49-F238E27FC236}">
                <a16:creationId xmlns:a16="http://schemas.microsoft.com/office/drawing/2014/main" id="{011F954C-AF39-774C-B2C8-36435E59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1" y="1263617"/>
            <a:ext cx="3868873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3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R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8633-D5A6-114D-AF09-4D711D0B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676" y="1404475"/>
            <a:ext cx="8862647" cy="523970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RW" sz="4000" dirty="0"/>
          </a:p>
          <a:p>
            <a:pPr marL="0" indent="0" algn="ctr">
              <a:buNone/>
            </a:pPr>
            <a:r>
              <a:rPr lang="en-US" sz="8600" b="1" dirty="0">
                <a:solidFill>
                  <a:srgbClr val="008F5C"/>
                </a:solidFill>
              </a:rPr>
              <a:t>Module 6-7</a:t>
            </a:r>
            <a:r>
              <a:rPr lang="en-RW" sz="8600" b="1" dirty="0">
                <a:solidFill>
                  <a:srgbClr val="008F5C"/>
                </a:solidFill>
              </a:rPr>
              <a:t> </a:t>
            </a:r>
            <a:r>
              <a:rPr lang="en-US" sz="8600" b="1" dirty="0">
                <a:solidFill>
                  <a:srgbClr val="008F5C"/>
                </a:solidFill>
              </a:rPr>
              <a:t>: Games</a:t>
            </a:r>
            <a:endParaRPr lang="en-RW" sz="8600" dirty="0">
              <a:solidFill>
                <a:srgbClr val="008F5C"/>
              </a:solidFill>
            </a:endParaRPr>
          </a:p>
          <a:p>
            <a:pPr>
              <a:buFontTx/>
              <a:buChar char="-"/>
            </a:pPr>
            <a:r>
              <a:rPr lang="en-US" sz="8000" b="1" dirty="0">
                <a:solidFill>
                  <a:srgbClr val="008F5C"/>
                </a:solidFill>
              </a:rPr>
              <a:t>Engage </a:t>
            </a:r>
          </a:p>
          <a:p>
            <a:pPr lvl="1">
              <a:buFontTx/>
              <a:buChar char="-"/>
            </a:pPr>
            <a:r>
              <a:rPr lang="en-US" sz="6400" dirty="0"/>
              <a:t>What are polygons?</a:t>
            </a:r>
          </a:p>
          <a:p>
            <a:pPr>
              <a:buFontTx/>
              <a:buChar char="-"/>
            </a:pPr>
            <a:r>
              <a:rPr lang="en-US" sz="8000" b="1" dirty="0">
                <a:solidFill>
                  <a:srgbClr val="008F5C"/>
                </a:solidFill>
              </a:rPr>
              <a:t>Demonstrate</a:t>
            </a:r>
          </a:p>
          <a:p>
            <a:pPr lvl="1">
              <a:buFontTx/>
              <a:buChar char="-"/>
            </a:pPr>
            <a:r>
              <a:rPr lang="en-US" sz="7200" dirty="0"/>
              <a:t>Pen blocks</a:t>
            </a:r>
          </a:p>
          <a:p>
            <a:pPr lvl="1">
              <a:buFontTx/>
              <a:buChar char="-"/>
            </a:pPr>
            <a:r>
              <a:rPr lang="en-US" sz="7200" dirty="0"/>
              <a:t>Drawing angles</a:t>
            </a:r>
          </a:p>
          <a:p>
            <a:pPr>
              <a:buFontTx/>
              <a:buChar char="-"/>
            </a:pPr>
            <a:r>
              <a:rPr lang="en-GB" sz="8600" b="1" dirty="0">
                <a:solidFill>
                  <a:srgbClr val="008F5C"/>
                </a:solidFill>
              </a:rPr>
              <a:t>Experiment</a:t>
            </a:r>
          </a:p>
          <a:p>
            <a:pPr lvl="1">
              <a:buFontTx/>
              <a:buChar char="-"/>
            </a:pPr>
            <a:r>
              <a:rPr lang="en-GB" sz="7200" dirty="0"/>
              <a:t>Activity 1: Angles</a:t>
            </a:r>
          </a:p>
          <a:p>
            <a:pPr lvl="1">
              <a:buFontTx/>
              <a:buChar char="-"/>
            </a:pPr>
            <a:r>
              <a:rPr lang="en-US" sz="7200" dirty="0"/>
              <a:t>Activity 2: </a:t>
            </a:r>
            <a:r>
              <a:rPr lang="en-GB" sz="7200" dirty="0"/>
              <a:t>Design your own sprite</a:t>
            </a:r>
            <a:endParaRPr lang="en-US" sz="7200" dirty="0"/>
          </a:p>
          <a:p>
            <a:pPr lvl="1">
              <a:buFontTx/>
              <a:buChar char="-"/>
            </a:pPr>
            <a:r>
              <a:rPr lang="en-US" sz="7200" dirty="0"/>
              <a:t>Activity 4: Feedback group</a:t>
            </a:r>
            <a:r>
              <a:rPr lang="en-US" sz="8000" dirty="0"/>
              <a:t> </a:t>
            </a:r>
          </a:p>
          <a:p>
            <a:pPr>
              <a:buFontTx/>
              <a:buChar char="-"/>
            </a:pPr>
            <a:r>
              <a:rPr lang="en-US" sz="8000" b="1" dirty="0">
                <a:solidFill>
                  <a:srgbClr val="008F5C"/>
                </a:solidFill>
              </a:rPr>
              <a:t>Reflect</a:t>
            </a:r>
          </a:p>
          <a:p>
            <a:pPr>
              <a:buFontTx/>
              <a:buChar char="-"/>
            </a:pPr>
            <a:r>
              <a:rPr lang="en-US" sz="8000" b="1" dirty="0">
                <a:solidFill>
                  <a:srgbClr val="008F5C"/>
                </a:solidFill>
              </a:rPr>
              <a:t>Additional materials for Module </a:t>
            </a:r>
            <a:r>
              <a:rPr lang="en-US" sz="8000" b="1" dirty="0"/>
              <a:t>5</a:t>
            </a:r>
            <a:endParaRPr lang="en-US" sz="8000" b="1" dirty="0">
              <a:solidFill>
                <a:srgbClr val="008F5C"/>
              </a:solidFill>
            </a:endParaRPr>
          </a:p>
          <a:p>
            <a:pPr algn="ctr">
              <a:buFontTx/>
              <a:buChar char="-"/>
            </a:pPr>
            <a:endParaRPr lang="en-RW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  <a:endParaRPr lang="en-RW" dirty="0"/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A203EFB1-EFCC-4538-BB0E-4F7D53B3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1" y="3681016"/>
            <a:ext cx="532328" cy="532328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95B1D387-1B01-4AC9-8872-2CECB9E6E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41" y="2747809"/>
            <a:ext cx="532327" cy="53232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E713F20-5E08-44DC-98ED-FF9A68499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22" y="1968192"/>
            <a:ext cx="437385" cy="437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260257-16C5-4D0C-B641-2A1277F54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304" y="4965987"/>
            <a:ext cx="521372" cy="5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BDCA5-66FB-48A3-A0CE-2E56E01C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Engage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ECB7E-00E9-444A-9551-C4B76F87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61ADBB2-BAF0-4CBB-A618-A61F334FA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1" y="2578180"/>
            <a:ext cx="1022252" cy="10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1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What is a polygon?</a:t>
            </a:r>
            <a:endParaRPr lang="en-R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8633-D5A6-114D-AF09-4D711D0B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676" y="1404475"/>
            <a:ext cx="8862647" cy="4630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RW" sz="4000" dirty="0"/>
          </a:p>
          <a:p>
            <a:pPr marL="0" indent="0" algn="ctr">
              <a:buNone/>
            </a:pPr>
            <a:r>
              <a:rPr lang="en-US" sz="4000" b="1" dirty="0"/>
              <a:t>What is a polygon ?</a:t>
            </a:r>
            <a:endParaRPr lang="en-RW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  <a:r>
              <a:rPr lang="en-RW" dirty="0"/>
              <a:t>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F8CEF86-D299-45C9-B7D8-36365456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847" y="98880"/>
            <a:ext cx="804458" cy="804458"/>
          </a:xfrm>
          <a:prstGeom prst="rect">
            <a:avLst/>
          </a:prstGeom>
        </p:spPr>
      </p:pic>
      <p:pic>
        <p:nvPicPr>
          <p:cNvPr id="1026" name="Picture 2" descr="What is a polygon? | TheSchoolRun">
            <a:extLst>
              <a:ext uri="{FF2B5EF4-FFF2-40B4-BE49-F238E27FC236}">
                <a16:creationId xmlns:a16="http://schemas.microsoft.com/office/drawing/2014/main" id="{F9FAA714-7ECA-46D7-887B-99352531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8" y="3156657"/>
            <a:ext cx="3375881" cy="28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0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What polygons do you know?</a:t>
            </a:r>
            <a:endParaRPr lang="en-R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8633-D5A6-114D-AF09-4D711D0B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676" y="1404475"/>
            <a:ext cx="8862647" cy="4630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RW" sz="4000" dirty="0"/>
          </a:p>
          <a:p>
            <a:pPr marL="0" indent="0" algn="ctr">
              <a:buNone/>
            </a:pPr>
            <a:r>
              <a:rPr lang="en-US" sz="4000" b="1" dirty="0"/>
              <a:t>What polygons do you know ?</a:t>
            </a:r>
            <a:endParaRPr lang="en-RW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  <a:endParaRPr lang="en-RW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F8CEF86-D299-45C9-B7D8-36365456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847" y="98880"/>
            <a:ext cx="804458" cy="804458"/>
          </a:xfrm>
          <a:prstGeom prst="rect">
            <a:avLst/>
          </a:prstGeom>
        </p:spPr>
      </p:pic>
      <p:pic>
        <p:nvPicPr>
          <p:cNvPr id="1026" name="Picture 2" descr="What is a polygon? | TheSchoolRun">
            <a:extLst>
              <a:ext uri="{FF2B5EF4-FFF2-40B4-BE49-F238E27FC236}">
                <a16:creationId xmlns:a16="http://schemas.microsoft.com/office/drawing/2014/main" id="{F9FAA714-7ECA-46D7-887B-99352531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41" y="3156657"/>
            <a:ext cx="3375881" cy="28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5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Fill in!</a:t>
            </a:r>
            <a:endParaRPr lang="en-RW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  <a:endParaRPr lang="en-RW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F8CEF86-D299-45C9-B7D8-36365456D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847" y="98880"/>
            <a:ext cx="804458" cy="80445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0F4497-CBC7-4DF8-814D-7DC60C6C5E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4E25B11-B274-43A5-96EF-048F5039B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5755"/>
              </p:ext>
            </p:extLst>
          </p:nvPr>
        </p:nvGraphicFramePr>
        <p:xfrm>
          <a:off x="955431" y="1522510"/>
          <a:ext cx="10281138" cy="3812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523">
                  <a:extLst>
                    <a:ext uri="{9D8B030D-6E8A-4147-A177-3AD203B41FA5}">
                      <a16:colId xmlns:a16="http://schemas.microsoft.com/office/drawing/2014/main" val="3825486797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1553082517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970434546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3345992219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371699367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1126482830"/>
                    </a:ext>
                  </a:extLst>
                </a:gridCol>
              </a:tblGrid>
              <a:tr h="1295751">
                <a:tc>
                  <a:txBody>
                    <a:bodyPr/>
                    <a:lstStyle/>
                    <a:p>
                      <a:r>
                        <a:rPr lang="en-US" dirty="0"/>
                        <a:t>Polygon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angles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triangles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 of all angles (degrees)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 of one angle (degrees)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72206"/>
                  </a:ext>
                </a:extLst>
              </a:tr>
              <a:tr h="629307">
                <a:tc>
                  <a:txBody>
                    <a:bodyPr/>
                    <a:lstStyle/>
                    <a:p>
                      <a:r>
                        <a:rPr lang="en-US" dirty="0"/>
                        <a:t>Triangle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808534"/>
                  </a:ext>
                </a:extLst>
              </a:tr>
              <a:tr h="629307">
                <a:tc>
                  <a:txBody>
                    <a:bodyPr/>
                    <a:lstStyle/>
                    <a:p>
                      <a:r>
                        <a:rPr lang="en-GB" sz="1800" dirty="0"/>
                        <a:t>Rectangle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570969"/>
                  </a:ext>
                </a:extLst>
              </a:tr>
              <a:tr h="629307">
                <a:tc>
                  <a:txBody>
                    <a:bodyPr/>
                    <a:lstStyle/>
                    <a:p>
                      <a:r>
                        <a:rPr lang="en-GB" sz="1800" dirty="0"/>
                        <a:t>Pentagon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46339"/>
                  </a:ext>
                </a:extLst>
              </a:tr>
              <a:tr h="629307">
                <a:tc>
                  <a:txBody>
                    <a:bodyPr/>
                    <a:lstStyle/>
                    <a:p>
                      <a:r>
                        <a:rPr lang="en-GB" sz="1800" dirty="0"/>
                        <a:t>Hexagon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910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20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15A1A-A3F6-9E4F-8C56-FEC7C6927C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Why are polygons useful?</a:t>
            </a:r>
            <a:endParaRPr lang="en-RW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33618-4FB0-1542-A93C-B50E9A06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  <a:endParaRPr lang="en-RW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F8CEF86-D299-45C9-B7D8-36365456D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847" y="98880"/>
            <a:ext cx="804458" cy="80445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0F4497-CBC7-4DF8-814D-7DC60C6C5E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8" y="1404475"/>
            <a:ext cx="7260453" cy="4345876"/>
          </a:xfrm>
        </p:spPr>
        <p:txBody>
          <a:bodyPr/>
          <a:lstStyle/>
          <a:p>
            <a:r>
              <a:rPr lang="en-US" dirty="0"/>
              <a:t>Polygons are useful in Scratch to draw all kinds of sprites</a:t>
            </a:r>
          </a:p>
        </p:txBody>
      </p:sp>
      <p:pic>
        <p:nvPicPr>
          <p:cNvPr id="1026" name="Picture 2" descr="Pin van Leen op Thema huisdieren kleuters / Pet theme preschool | Dingen om  te tekenen, Kunstlessen, Drawing lessons">
            <a:extLst>
              <a:ext uri="{FF2B5EF4-FFF2-40B4-BE49-F238E27FC236}">
                <a16:creationId xmlns:a16="http://schemas.microsoft.com/office/drawing/2014/main" id="{DAA75008-BEF1-4571-B269-2BE1CE05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47" y="1643525"/>
            <a:ext cx="3314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3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VOB colours 2021">
      <a:dk1>
        <a:srgbClr val="007485"/>
      </a:dk1>
      <a:lt1>
        <a:sysClr val="window" lastClr="FFFFFF"/>
      </a:lt1>
      <a:dk2>
        <a:srgbClr val="00945F"/>
      </a:dk2>
      <a:lt2>
        <a:srgbClr val="E3D800"/>
      </a:lt2>
      <a:accent1>
        <a:srgbClr val="007485"/>
      </a:accent1>
      <a:accent2>
        <a:srgbClr val="00945F"/>
      </a:accent2>
      <a:accent3>
        <a:srgbClr val="E3D800"/>
      </a:accent3>
      <a:accent4>
        <a:srgbClr val="BCBEC0"/>
      </a:accent4>
      <a:accent5>
        <a:srgbClr val="F79548"/>
      </a:accent5>
      <a:accent6>
        <a:srgbClr val="FFFF00"/>
      </a:accent6>
      <a:hlink>
        <a:srgbClr val="007485"/>
      </a:hlink>
      <a:folHlink>
        <a:srgbClr val="00945F"/>
      </a:folHlink>
    </a:clrScheme>
    <a:fontScheme name="VVOB fonts 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689902-EE78-495C-A5B6-4DE0C82A6A04}" vid="{F6BBCBEC-F107-48D3-B235-57E9671859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615E75B24CE40B8DF41875117F4E8" ma:contentTypeVersion="12" ma:contentTypeDescription="Create a new document." ma:contentTypeScope="" ma:versionID="cea64b4cc6c16949fd195790adcf02f9">
  <xsd:schema xmlns:xsd="http://www.w3.org/2001/XMLSchema" xmlns:xs="http://www.w3.org/2001/XMLSchema" xmlns:p="http://schemas.microsoft.com/office/2006/metadata/properties" xmlns:ns2="b08a7ecf-922b-4d4d-8b57-bd3fc1a89af2" xmlns:ns3="55ace254-e42c-4114-aba3-17ea2668ef23" targetNamespace="http://schemas.microsoft.com/office/2006/metadata/properties" ma:root="true" ma:fieldsID="f0c6ffc6a58f50faa28bd56e6f2fd7b1" ns2:_="" ns3:_="">
    <xsd:import namespace="b08a7ecf-922b-4d4d-8b57-bd3fc1a89af2"/>
    <xsd:import namespace="55ace254-e42c-4114-aba3-17ea2668ef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a7ecf-922b-4d4d-8b57-bd3fc1a89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ce254-e42c-4114-aba3-17ea2668ef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20A2A6-1395-4E8F-ADA8-672EA35FDB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90FAC3-03D3-46CF-BA2E-2410CB0259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8a7ecf-922b-4d4d-8b57-bd3fc1a89af2"/>
    <ds:schemaRef ds:uri="55ace254-e42c-4114-aba3-17ea2668ef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8312B1-0D2D-4A86-B028-D007B0AC1F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16111</TotalTime>
  <Words>757</Words>
  <Application>Microsoft Office PowerPoint</Application>
  <PresentationFormat>Widescreen</PresentationFormat>
  <Paragraphs>133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Polygons and Flowers</vt:lpstr>
      <vt:lpstr>Module 5</vt:lpstr>
      <vt:lpstr>Module 5</vt:lpstr>
      <vt:lpstr>Engage</vt:lpstr>
      <vt:lpstr>Module 5 </vt:lpstr>
      <vt:lpstr>Module 5</vt:lpstr>
      <vt:lpstr>Module 5</vt:lpstr>
      <vt:lpstr>Module 5</vt:lpstr>
      <vt:lpstr>Demonstrate</vt:lpstr>
      <vt:lpstr>Module 5</vt:lpstr>
      <vt:lpstr>Module 5</vt:lpstr>
      <vt:lpstr>Module 5</vt:lpstr>
      <vt:lpstr>Module 5</vt:lpstr>
      <vt:lpstr>Experiment</vt:lpstr>
      <vt:lpstr>Module 5  </vt:lpstr>
      <vt:lpstr>Module 5</vt:lpstr>
      <vt:lpstr>Module 5</vt:lpstr>
      <vt:lpstr>Reflect</vt:lpstr>
      <vt:lpstr>Module 5 </vt:lpstr>
      <vt:lpstr>Module 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Kategaya Bagabo</dc:creator>
  <cp:lastModifiedBy>Sara Vermeulen</cp:lastModifiedBy>
  <cp:revision>20</cp:revision>
  <dcterms:created xsi:type="dcterms:W3CDTF">2021-09-20T06:26:34Z</dcterms:created>
  <dcterms:modified xsi:type="dcterms:W3CDTF">2022-01-28T09:19:06Z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0x010100165615E75B24CE40B8DF41875117F4E8</vt:lpwstr>
  </property>
</Properties>
</file>