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22B_5F6801F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29"/>
  </p:notesMasterIdLst>
  <p:sldIdLst>
    <p:sldId id="547" r:id="rId6"/>
    <p:sldId id="548" r:id="rId7"/>
    <p:sldId id="464" r:id="rId8"/>
    <p:sldId id="440" r:id="rId9"/>
    <p:sldId id="262" r:id="rId10"/>
    <p:sldId id="559" r:id="rId11"/>
    <p:sldId id="558" r:id="rId12"/>
    <p:sldId id="467" r:id="rId13"/>
    <p:sldId id="470" r:id="rId14"/>
    <p:sldId id="477" r:id="rId15"/>
    <p:sldId id="565" r:id="rId16"/>
    <p:sldId id="475" r:id="rId17"/>
    <p:sldId id="476" r:id="rId18"/>
    <p:sldId id="480" r:id="rId19"/>
    <p:sldId id="566" r:id="rId20"/>
    <p:sldId id="560" r:id="rId21"/>
    <p:sldId id="469" r:id="rId22"/>
    <p:sldId id="478" r:id="rId23"/>
    <p:sldId id="471" r:id="rId24"/>
    <p:sldId id="479" r:id="rId25"/>
    <p:sldId id="562" r:id="rId26"/>
    <p:sldId id="564" r:id="rId27"/>
    <p:sldId id="555" r:id="rId28"/>
  </p:sldIdLst>
  <p:sldSz cx="12192000" cy="6858000"/>
  <p:notesSz cx="6858000" cy="9144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2AAA6-BEAC-6960-839D-A3CC68101014}" name="Sara Vermeulen" initials="SV" userId="S::Sara.Vermeulen@vvob.org::21f3c513-0412-4c13-bd2c-1e62022b84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2A598-0F06-4BF5-8056-D0D0A73FF3D6}" v="181" dt="2022-01-13T15:23:45.937"/>
    <p1510:client id="{FA8924A2-B28C-471F-9772-5F9431573A9E}" v="30" dt="2022-01-12T12:50:3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5317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ermeulen" userId="21f3c513-0412-4c13-bd2c-1e62022b846b" providerId="ADAL" clId="{FA8924A2-B28C-471F-9772-5F9431573A9E}"/>
    <pc:docChg chg="undo custSel addSld delSld modSld sldOrd">
      <pc:chgData name="Sara Vermeulen" userId="21f3c513-0412-4c13-bd2c-1e62022b846b" providerId="ADAL" clId="{FA8924A2-B28C-471F-9772-5F9431573A9E}" dt="2022-01-12T13:39:07.852" v="1453" actId="1035"/>
      <pc:docMkLst>
        <pc:docMk/>
      </pc:docMkLst>
      <pc:sldChg chg="add">
        <pc:chgData name="Sara Vermeulen" userId="21f3c513-0412-4c13-bd2c-1e62022b846b" providerId="ADAL" clId="{FA8924A2-B28C-471F-9772-5F9431573A9E}" dt="2022-01-11T12:26:07.565" v="7"/>
        <pc:sldMkLst>
          <pc:docMk/>
          <pc:sldMk cId="2909911584" sldId="262"/>
        </pc:sldMkLst>
      </pc:sldChg>
      <pc:sldChg chg="del">
        <pc:chgData name="Sara Vermeulen" userId="21f3c513-0412-4c13-bd2c-1e62022b846b" providerId="ADAL" clId="{FA8924A2-B28C-471F-9772-5F9431573A9E}" dt="2022-01-11T12:25:36.117" v="2" actId="47"/>
        <pc:sldMkLst>
          <pc:docMk/>
          <pc:sldMk cId="736601013" sldId="273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257975061" sldId="324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1792385611" sldId="325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024755779" sldId="327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319323665" sldId="335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652980254" sldId="430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579710421" sldId="433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654381756" sldId="434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1875364095" sldId="436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1172955889" sldId="437"/>
        </pc:sldMkLst>
      </pc:sldChg>
      <pc:sldChg chg="modSp add del mod">
        <pc:chgData name="Sara Vermeulen" userId="21f3c513-0412-4c13-bd2c-1e62022b846b" providerId="ADAL" clId="{FA8924A2-B28C-471F-9772-5F9431573A9E}" dt="2022-01-12T12:47:38.063" v="1363" actId="1036"/>
        <pc:sldMkLst>
          <pc:docMk/>
          <pc:sldMk cId="1441124432" sldId="440"/>
        </pc:sldMkLst>
        <pc:spChg chg="mod">
          <ac:chgData name="Sara Vermeulen" userId="21f3c513-0412-4c13-bd2c-1e62022b846b" providerId="ADAL" clId="{FA8924A2-B28C-471F-9772-5F9431573A9E}" dt="2022-01-12T12:47:22.062" v="1322" actId="20577"/>
          <ac:spMkLst>
            <pc:docMk/>
            <pc:sldMk cId="1441124432" sldId="440"/>
            <ac:spMk id="3" creationId="{44338633-D5A6-114D-AF09-4D711D0BA431}"/>
          </ac:spMkLst>
        </pc:spChg>
        <pc:spChg chg="mod">
          <ac:chgData name="Sara Vermeulen" userId="21f3c513-0412-4c13-bd2c-1e62022b846b" providerId="ADAL" clId="{FA8924A2-B28C-471F-9772-5F9431573A9E}" dt="2022-01-11T13:18:16.582" v="129" actId="20577"/>
          <ac:spMkLst>
            <pc:docMk/>
            <pc:sldMk cId="1441124432" sldId="440"/>
            <ac:spMk id="4" creationId="{DE833618-4FB0-1542-A93C-B50E9A06052F}"/>
          </ac:spMkLst>
        </pc:spChg>
        <pc:picChg chg="mod">
          <ac:chgData name="Sara Vermeulen" userId="21f3c513-0412-4c13-bd2c-1e62022b846b" providerId="ADAL" clId="{FA8924A2-B28C-471F-9772-5F9431573A9E}" dt="2022-01-12T12:47:38.063" v="1363" actId="1036"/>
          <ac:picMkLst>
            <pc:docMk/>
            <pc:sldMk cId="1441124432" sldId="440"/>
            <ac:picMk id="6" creationId="{7A260257-16C5-4D0C-B641-2A1277F54E2D}"/>
          </ac:picMkLst>
        </pc:picChg>
        <pc:picChg chg="mod">
          <ac:chgData name="Sara Vermeulen" userId="21f3c513-0412-4c13-bd2c-1e62022b846b" providerId="ADAL" clId="{FA8924A2-B28C-471F-9772-5F9431573A9E}" dt="2022-01-12T12:47:34.045" v="1353" actId="1035"/>
          <ac:picMkLst>
            <pc:docMk/>
            <pc:sldMk cId="1441124432" sldId="440"/>
            <ac:picMk id="12" creationId="{A203EFB1-EFCC-4538-BB0E-4F7D53B3D1DC}"/>
          </ac:picMkLst>
        </pc:picChg>
        <pc:picChg chg="mod">
          <ac:chgData name="Sara Vermeulen" userId="21f3c513-0412-4c13-bd2c-1e62022b846b" providerId="ADAL" clId="{FA8924A2-B28C-471F-9772-5F9431573A9E}" dt="2022-01-12T12:47:30.499" v="1344" actId="1036"/>
          <ac:picMkLst>
            <pc:docMk/>
            <pc:sldMk cId="1441124432" sldId="440"/>
            <ac:picMk id="14" creationId="{95B1D387-1B01-4AC9-8872-2CECB9E6ECEE}"/>
          </ac:picMkLst>
        </pc:picChg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578246619" sldId="441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642605509" sldId="442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538394525" sldId="443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179624209" sldId="444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148728528" sldId="44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288000371" sldId="449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015127368" sldId="450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706756205" sldId="451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747953507" sldId="452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938416259" sldId="453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752030402" sldId="454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720835636" sldId="455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2155593789" sldId="456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420577159" sldId="457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1870724633" sldId="458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593962681" sldId="459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3307914408" sldId="461"/>
        </pc:sldMkLst>
      </pc:sldChg>
      <pc:sldChg chg="del">
        <pc:chgData name="Sara Vermeulen" userId="21f3c513-0412-4c13-bd2c-1e62022b846b" providerId="ADAL" clId="{FA8924A2-B28C-471F-9772-5F9431573A9E}" dt="2022-01-11T12:24:52.961" v="0" actId="47"/>
        <pc:sldMkLst>
          <pc:docMk/>
          <pc:sldMk cId="451389782" sldId="462"/>
        </pc:sldMkLst>
      </pc:sldChg>
      <pc:sldChg chg="del">
        <pc:chgData name="Sara Vermeulen" userId="21f3c513-0412-4c13-bd2c-1e62022b846b" providerId="ADAL" clId="{FA8924A2-B28C-471F-9772-5F9431573A9E}" dt="2022-01-11T12:28:29.033" v="73" actId="47"/>
        <pc:sldMkLst>
          <pc:docMk/>
          <pc:sldMk cId="3012356351" sldId="463"/>
        </pc:sldMkLst>
      </pc:sldChg>
      <pc:sldChg chg="modSp mod ord">
        <pc:chgData name="Sara Vermeulen" userId="21f3c513-0412-4c13-bd2c-1e62022b846b" providerId="ADAL" clId="{FA8924A2-B28C-471F-9772-5F9431573A9E}" dt="2022-01-11T12:29:18.238" v="99"/>
        <pc:sldMkLst>
          <pc:docMk/>
          <pc:sldMk cId="3020141039" sldId="464"/>
        </pc:sldMkLst>
        <pc:spChg chg="mod">
          <ac:chgData name="Sara Vermeulen" userId="21f3c513-0412-4c13-bd2c-1e62022b846b" providerId="ADAL" clId="{FA8924A2-B28C-471F-9772-5F9431573A9E}" dt="2022-01-11T12:29:09.812" v="89" actId="20577"/>
          <ac:spMkLst>
            <pc:docMk/>
            <pc:sldMk cId="3020141039" sldId="464"/>
            <ac:spMk id="2" creationId="{B9D3D5BF-455D-FA4D-AF03-457DC9B511D0}"/>
          </ac:spMkLst>
        </pc:spChg>
        <pc:spChg chg="mod">
          <ac:chgData name="Sara Vermeulen" userId="21f3c513-0412-4c13-bd2c-1e62022b846b" providerId="ADAL" clId="{FA8924A2-B28C-471F-9772-5F9431573A9E}" dt="2022-01-11T12:29:15.934" v="97" actId="20577"/>
          <ac:spMkLst>
            <pc:docMk/>
            <pc:sldMk cId="3020141039" sldId="464"/>
            <ac:spMk id="3" creationId="{A93A99C8-F259-274B-B999-02019A85340F}"/>
          </ac:spMkLst>
        </pc:spChg>
      </pc:sldChg>
      <pc:sldChg chg="del">
        <pc:chgData name="Sara Vermeulen" userId="21f3c513-0412-4c13-bd2c-1e62022b846b" providerId="ADAL" clId="{FA8924A2-B28C-471F-9772-5F9431573A9E}" dt="2022-01-11T12:28:31.099" v="74" actId="47"/>
        <pc:sldMkLst>
          <pc:docMk/>
          <pc:sldMk cId="598243035" sldId="465"/>
        </pc:sldMkLst>
      </pc:sldChg>
      <pc:sldChg chg="addSp modSp mod">
        <pc:chgData name="Sara Vermeulen" userId="21f3c513-0412-4c13-bd2c-1e62022b846b" providerId="ADAL" clId="{FA8924A2-B28C-471F-9772-5F9431573A9E}" dt="2022-01-12T12:49:06.898" v="1414" actId="1076"/>
        <pc:sldMkLst>
          <pc:docMk/>
          <pc:sldMk cId="197384766" sldId="467"/>
        </pc:sldMkLst>
        <pc:spChg chg="mod">
          <ac:chgData name="Sara Vermeulen" userId="21f3c513-0412-4c13-bd2c-1e62022b846b" providerId="ADAL" clId="{FA8924A2-B28C-471F-9772-5F9431573A9E}" dt="2022-01-11T12:29:50.316" v="103" actId="20577"/>
          <ac:spMkLst>
            <pc:docMk/>
            <pc:sldMk cId="197384766" sldId="467"/>
            <ac:spMk id="3" creationId="{C3F65BA6-13E1-1041-91D9-A7AD549688B9}"/>
          </ac:spMkLst>
        </pc:spChg>
        <pc:picChg chg="add mod">
          <ac:chgData name="Sara Vermeulen" userId="21f3c513-0412-4c13-bd2c-1e62022b846b" providerId="ADAL" clId="{FA8924A2-B28C-471F-9772-5F9431573A9E}" dt="2022-01-12T12:49:06.898" v="1414" actId="1076"/>
          <ac:picMkLst>
            <pc:docMk/>
            <pc:sldMk cId="197384766" sldId="467"/>
            <ac:picMk id="8" creationId="{ADB178A8-341E-457C-8F08-5D9EDB5D6DA9}"/>
          </ac:picMkLst>
        </pc:picChg>
      </pc:sldChg>
      <pc:sldChg chg="del">
        <pc:chgData name="Sara Vermeulen" userId="21f3c513-0412-4c13-bd2c-1e62022b846b" providerId="ADAL" clId="{FA8924A2-B28C-471F-9772-5F9431573A9E}" dt="2022-01-11T12:29:25.710" v="100" actId="47"/>
        <pc:sldMkLst>
          <pc:docMk/>
          <pc:sldMk cId="1024525453" sldId="468"/>
        </pc:sldMkLst>
      </pc:sldChg>
      <pc:sldChg chg="addSp delSp modSp mod">
        <pc:chgData name="Sara Vermeulen" userId="21f3c513-0412-4c13-bd2c-1e62022b846b" providerId="ADAL" clId="{FA8924A2-B28C-471F-9772-5F9431573A9E}" dt="2022-01-12T12:50:09.415" v="1433" actId="14100"/>
        <pc:sldMkLst>
          <pc:docMk/>
          <pc:sldMk cId="866454013" sldId="469"/>
        </pc:sldMkLst>
        <pc:spChg chg="mod">
          <ac:chgData name="Sara Vermeulen" userId="21f3c513-0412-4c13-bd2c-1e62022b846b" providerId="ADAL" clId="{FA8924A2-B28C-471F-9772-5F9431573A9E}" dt="2022-01-12T09:08:48.840" v="657" actId="20577"/>
          <ac:spMkLst>
            <pc:docMk/>
            <pc:sldMk cId="866454013" sldId="469"/>
            <ac:spMk id="2" creationId="{A0BA71E7-C753-4E28-9331-8AE59FE544E0}"/>
          </ac:spMkLst>
        </pc:spChg>
        <pc:spChg chg="mod">
          <ac:chgData name="Sara Vermeulen" userId="21f3c513-0412-4c13-bd2c-1e62022b846b" providerId="ADAL" clId="{FA8924A2-B28C-471F-9772-5F9431573A9E}" dt="2022-01-12T09:09:21.792" v="660" actId="20577"/>
          <ac:spMkLst>
            <pc:docMk/>
            <pc:sldMk cId="866454013" sldId="469"/>
            <ac:spMk id="3" creationId="{956FFE50-E42B-4742-8C03-4B20BCF4C46F}"/>
          </ac:spMkLst>
        </pc:spChg>
        <pc:spChg chg="del">
          <ac:chgData name="Sara Vermeulen" userId="21f3c513-0412-4c13-bd2c-1e62022b846b" providerId="ADAL" clId="{FA8924A2-B28C-471F-9772-5F9431573A9E}" dt="2022-01-12T09:07:41.756" v="617" actId="478"/>
          <ac:spMkLst>
            <pc:docMk/>
            <pc:sldMk cId="866454013" sldId="469"/>
            <ac:spMk id="4" creationId="{6293B381-D346-8643-9B04-9F79AFAD9981}"/>
          </ac:spMkLst>
        </pc:spChg>
        <pc:spChg chg="mod">
          <ac:chgData name="Sara Vermeulen" userId="21f3c513-0412-4c13-bd2c-1e62022b846b" providerId="ADAL" clId="{FA8924A2-B28C-471F-9772-5F9431573A9E}" dt="2022-01-12T12:19:56.909" v="1044" actId="20577"/>
          <ac:spMkLst>
            <pc:docMk/>
            <pc:sldMk cId="866454013" sldId="469"/>
            <ac:spMk id="8" creationId="{2CA3E264-ADBC-1E4F-9473-4FF65F12F205}"/>
          </ac:spMkLst>
        </pc:spChg>
        <pc:spChg chg="mod">
          <ac:chgData name="Sara Vermeulen" userId="21f3c513-0412-4c13-bd2c-1e62022b846b" providerId="ADAL" clId="{FA8924A2-B28C-471F-9772-5F9431573A9E}" dt="2022-01-12T12:20:57.023" v="1048" actId="1076"/>
          <ac:spMkLst>
            <pc:docMk/>
            <pc:sldMk cId="866454013" sldId="469"/>
            <ac:spMk id="10" creationId="{828E22F5-371D-E04F-AAB4-43054DDF88E2}"/>
          </ac:spMkLst>
        </pc:spChg>
        <pc:spChg chg="mod">
          <ac:chgData name="Sara Vermeulen" userId="21f3c513-0412-4c13-bd2c-1e62022b846b" providerId="ADAL" clId="{FA8924A2-B28C-471F-9772-5F9431573A9E}" dt="2022-01-12T12:46:37.232" v="1295" actId="108"/>
          <ac:spMkLst>
            <pc:docMk/>
            <pc:sldMk cId="866454013" sldId="469"/>
            <ac:spMk id="11" creationId="{163FE91E-A425-B44A-AADF-64ED12D6024F}"/>
          </ac:spMkLst>
        </pc:spChg>
        <pc:picChg chg="add mod">
          <ac:chgData name="Sara Vermeulen" userId="21f3c513-0412-4c13-bd2c-1e62022b846b" providerId="ADAL" clId="{FA8924A2-B28C-471F-9772-5F9431573A9E}" dt="2022-01-12T12:50:09.415" v="1433" actId="14100"/>
          <ac:picMkLst>
            <pc:docMk/>
            <pc:sldMk cId="866454013" sldId="469"/>
            <ac:picMk id="7" creationId="{E1176D05-1CC7-4013-AE94-2F8643F36187}"/>
          </ac:picMkLst>
        </pc:picChg>
      </pc:sldChg>
      <pc:sldChg chg="addSp modSp mod ord">
        <pc:chgData name="Sara Vermeulen" userId="21f3c513-0412-4c13-bd2c-1e62022b846b" providerId="ADAL" clId="{FA8924A2-B28C-471F-9772-5F9431573A9E}" dt="2022-01-12T12:49:15.443" v="1416" actId="404"/>
        <pc:sldMkLst>
          <pc:docMk/>
          <pc:sldMk cId="3829936900" sldId="470"/>
        </pc:sldMkLst>
        <pc:spChg chg="mod">
          <ac:chgData name="Sara Vermeulen" userId="21f3c513-0412-4c13-bd2c-1e62022b846b" providerId="ADAL" clId="{FA8924A2-B28C-471F-9772-5F9431573A9E}" dt="2022-01-12T12:49:15.443" v="1416" actId="404"/>
          <ac:spMkLst>
            <pc:docMk/>
            <pc:sldMk cId="3829936900" sldId="470"/>
            <ac:spMk id="2" creationId="{B90EACBC-C95B-224E-A316-66093D1A7639}"/>
          </ac:spMkLst>
        </pc:spChg>
        <pc:spChg chg="mod">
          <ac:chgData name="Sara Vermeulen" userId="21f3c513-0412-4c13-bd2c-1e62022b846b" providerId="ADAL" clId="{FA8924A2-B28C-471F-9772-5F9431573A9E}" dt="2022-01-11T12:30:28.178" v="105" actId="20577"/>
          <ac:spMkLst>
            <pc:docMk/>
            <pc:sldMk cId="3829936900" sldId="470"/>
            <ac:spMk id="3" creationId="{C3F65BA6-13E1-1041-91D9-A7AD549688B9}"/>
          </ac:spMkLst>
        </pc:spChg>
        <pc:picChg chg="add mod">
          <ac:chgData name="Sara Vermeulen" userId="21f3c513-0412-4c13-bd2c-1e62022b846b" providerId="ADAL" clId="{FA8924A2-B28C-471F-9772-5F9431573A9E}" dt="2022-01-12T12:49:10.892" v="1415"/>
          <ac:picMkLst>
            <pc:docMk/>
            <pc:sldMk cId="3829936900" sldId="470"/>
            <ac:picMk id="8" creationId="{6F649044-4C41-4196-958F-E1219AC6D54D}"/>
          </ac:picMkLst>
        </pc:picChg>
      </pc:sldChg>
      <pc:sldChg chg="addSp modSp mod">
        <pc:chgData name="Sara Vermeulen" userId="21f3c513-0412-4c13-bd2c-1e62022b846b" providerId="ADAL" clId="{FA8924A2-B28C-471F-9772-5F9431573A9E}" dt="2022-01-12T12:50:15.156" v="1435"/>
        <pc:sldMkLst>
          <pc:docMk/>
          <pc:sldMk cId="612728099" sldId="471"/>
        </pc:sldMkLst>
        <pc:spChg chg="mod">
          <ac:chgData name="Sara Vermeulen" userId="21f3c513-0412-4c13-bd2c-1e62022b846b" providerId="ADAL" clId="{FA8924A2-B28C-471F-9772-5F9431573A9E}" dt="2022-01-12T12:23:10.595" v="1066" actId="20577"/>
          <ac:spMkLst>
            <pc:docMk/>
            <pc:sldMk cId="612728099" sldId="471"/>
            <ac:spMk id="2" creationId="{73C586DF-A49C-944A-A6DE-FF16EE1EBC3E}"/>
          </ac:spMkLst>
        </pc:spChg>
        <pc:spChg chg="mod">
          <ac:chgData name="Sara Vermeulen" userId="21f3c513-0412-4c13-bd2c-1e62022b846b" providerId="ADAL" clId="{FA8924A2-B28C-471F-9772-5F9431573A9E}" dt="2022-01-12T09:09:28.397" v="662" actId="20577"/>
          <ac:spMkLst>
            <pc:docMk/>
            <pc:sldMk cId="612728099" sldId="471"/>
            <ac:spMk id="3" creationId="{98D6E8E4-E0A9-AD4B-9443-5BC68DB3EF08}"/>
          </ac:spMkLst>
        </pc:spChg>
        <pc:spChg chg="mod">
          <ac:chgData name="Sara Vermeulen" userId="21f3c513-0412-4c13-bd2c-1e62022b846b" providerId="ADAL" clId="{FA8924A2-B28C-471F-9772-5F9431573A9E}" dt="2022-01-12T09:58:07.246" v="937" actId="20577"/>
          <ac:spMkLst>
            <pc:docMk/>
            <pc:sldMk cId="612728099" sldId="471"/>
            <ac:spMk id="4" creationId="{D3E9B670-8CFE-D64E-8B5C-2B590C8ACE75}"/>
          </ac:spMkLst>
        </pc:spChg>
        <pc:spChg chg="mod">
          <ac:chgData name="Sara Vermeulen" userId="21f3c513-0412-4c13-bd2c-1e62022b846b" providerId="ADAL" clId="{FA8924A2-B28C-471F-9772-5F9431573A9E}" dt="2022-01-12T09:13:34.719" v="780" actId="20577"/>
          <ac:spMkLst>
            <pc:docMk/>
            <pc:sldMk cId="612728099" sldId="471"/>
            <ac:spMk id="6" creationId="{F67E5B1B-C269-A34D-845C-B3D8F9C98194}"/>
          </ac:spMkLst>
        </pc:spChg>
        <pc:spChg chg="add mod">
          <ac:chgData name="Sara Vermeulen" userId="21f3c513-0412-4c13-bd2c-1e62022b846b" providerId="ADAL" clId="{FA8924A2-B28C-471F-9772-5F9431573A9E}" dt="2022-01-12T12:46:30.661" v="1294" actId="108"/>
          <ac:spMkLst>
            <pc:docMk/>
            <pc:sldMk cId="612728099" sldId="471"/>
            <ac:spMk id="7" creationId="{7BB4F1D0-5B31-4875-A43C-C0E03A2F4B5F}"/>
          </ac:spMkLst>
        </pc:spChg>
        <pc:picChg chg="add mod">
          <ac:chgData name="Sara Vermeulen" userId="21f3c513-0412-4c13-bd2c-1e62022b846b" providerId="ADAL" clId="{FA8924A2-B28C-471F-9772-5F9431573A9E}" dt="2022-01-12T12:50:15.156" v="1435"/>
          <ac:picMkLst>
            <pc:docMk/>
            <pc:sldMk cId="612728099" sldId="471"/>
            <ac:picMk id="8" creationId="{326D3577-32ED-4298-AC9E-F102F0CE5D1C}"/>
          </ac:picMkLst>
        </pc:picChg>
      </pc:sldChg>
      <pc:sldChg chg="del">
        <pc:chgData name="Sara Vermeulen" userId="21f3c513-0412-4c13-bd2c-1e62022b846b" providerId="ADAL" clId="{FA8924A2-B28C-471F-9772-5F9431573A9E}" dt="2022-01-12T09:21:18.391" v="850" actId="47"/>
        <pc:sldMkLst>
          <pc:docMk/>
          <pc:sldMk cId="353937989" sldId="472"/>
        </pc:sldMkLst>
      </pc:sldChg>
      <pc:sldChg chg="del">
        <pc:chgData name="Sara Vermeulen" userId="21f3c513-0412-4c13-bd2c-1e62022b846b" providerId="ADAL" clId="{FA8924A2-B28C-471F-9772-5F9431573A9E}" dt="2022-01-11T12:30:45.954" v="108" actId="47"/>
        <pc:sldMkLst>
          <pc:docMk/>
          <pc:sldMk cId="1060899875" sldId="473"/>
        </pc:sldMkLst>
      </pc:sldChg>
      <pc:sldChg chg="del">
        <pc:chgData name="Sara Vermeulen" userId="21f3c513-0412-4c13-bd2c-1e62022b846b" providerId="ADAL" clId="{FA8924A2-B28C-471F-9772-5F9431573A9E}" dt="2022-01-11T12:30:55.390" v="109" actId="47"/>
        <pc:sldMkLst>
          <pc:docMk/>
          <pc:sldMk cId="3817311860" sldId="474"/>
        </pc:sldMkLst>
      </pc:sldChg>
      <pc:sldChg chg="addSp modSp mod ord">
        <pc:chgData name="Sara Vermeulen" userId="21f3c513-0412-4c13-bd2c-1e62022b846b" providerId="ADAL" clId="{FA8924A2-B28C-471F-9772-5F9431573A9E}" dt="2022-01-12T12:49:26.610" v="1419" actId="20577"/>
        <pc:sldMkLst>
          <pc:docMk/>
          <pc:sldMk cId="2345029975" sldId="475"/>
        </pc:sldMkLst>
        <pc:spChg chg="mod">
          <ac:chgData name="Sara Vermeulen" userId="21f3c513-0412-4c13-bd2c-1e62022b846b" providerId="ADAL" clId="{FA8924A2-B28C-471F-9772-5F9431573A9E}" dt="2022-01-12T12:49:26.610" v="1419" actId="20577"/>
          <ac:spMkLst>
            <pc:docMk/>
            <pc:sldMk cId="2345029975" sldId="475"/>
            <ac:spMk id="4" creationId="{23E02E7B-1B41-7F4C-9355-D67DC4E999F2}"/>
          </ac:spMkLst>
        </pc:spChg>
        <pc:picChg chg="add mod">
          <ac:chgData name="Sara Vermeulen" userId="21f3c513-0412-4c13-bd2c-1e62022b846b" providerId="ADAL" clId="{FA8924A2-B28C-471F-9772-5F9431573A9E}" dt="2022-01-12T12:49:19.164" v="1417"/>
          <ac:picMkLst>
            <pc:docMk/>
            <pc:sldMk cId="2345029975" sldId="475"/>
            <ac:picMk id="7" creationId="{0DF5C71B-D82D-41A0-BEB5-CD59A890476B}"/>
          </ac:picMkLst>
        </pc:picChg>
      </pc:sldChg>
      <pc:sldChg chg="addSp modSp mod ord">
        <pc:chgData name="Sara Vermeulen" userId="21f3c513-0412-4c13-bd2c-1e62022b846b" providerId="ADAL" clId="{FA8924A2-B28C-471F-9772-5F9431573A9E}" dt="2022-01-12T12:49:37.504" v="1422" actId="20577"/>
        <pc:sldMkLst>
          <pc:docMk/>
          <pc:sldMk cId="430846364" sldId="476"/>
        </pc:sldMkLst>
        <pc:spChg chg="mod">
          <ac:chgData name="Sara Vermeulen" userId="21f3c513-0412-4c13-bd2c-1e62022b846b" providerId="ADAL" clId="{FA8924A2-B28C-471F-9772-5F9431573A9E}" dt="2022-01-12T12:49:37.504" v="1422" actId="20577"/>
          <ac:spMkLst>
            <pc:docMk/>
            <pc:sldMk cId="430846364" sldId="476"/>
            <ac:spMk id="4" creationId="{6FF56238-CDE7-434C-A9EA-AD589943D93E}"/>
          </ac:spMkLst>
        </pc:spChg>
        <pc:picChg chg="add mod">
          <ac:chgData name="Sara Vermeulen" userId="21f3c513-0412-4c13-bd2c-1e62022b846b" providerId="ADAL" clId="{FA8924A2-B28C-471F-9772-5F9431573A9E}" dt="2022-01-12T12:49:30.990" v="1420"/>
          <ac:picMkLst>
            <pc:docMk/>
            <pc:sldMk cId="430846364" sldId="476"/>
            <ac:picMk id="7" creationId="{848CAC52-5420-44D2-A79D-B481C3F2E9B6}"/>
          </ac:picMkLst>
        </pc:picChg>
      </pc:sldChg>
      <pc:sldChg chg="addSp modSp mod ord">
        <pc:chgData name="Sara Vermeulen" userId="21f3c513-0412-4c13-bd2c-1e62022b846b" providerId="ADAL" clId="{FA8924A2-B28C-471F-9772-5F9431573A9E}" dt="2022-01-12T12:49:43.680" v="1425"/>
        <pc:sldMkLst>
          <pc:docMk/>
          <pc:sldMk cId="1818166394" sldId="477"/>
        </pc:sldMkLst>
        <pc:spChg chg="mod">
          <ac:chgData name="Sara Vermeulen" userId="21f3c513-0412-4c13-bd2c-1e62022b846b" providerId="ADAL" clId="{FA8924A2-B28C-471F-9772-5F9431573A9E}" dt="2022-01-12T12:49:41.783" v="1424" actId="20577"/>
          <ac:spMkLst>
            <pc:docMk/>
            <pc:sldMk cId="1818166394" sldId="477"/>
            <ac:spMk id="4" creationId="{042DF227-B1DA-2A47-AEEB-AF65F5A0238E}"/>
          </ac:spMkLst>
        </pc:spChg>
        <pc:picChg chg="add mod">
          <ac:chgData name="Sara Vermeulen" userId="21f3c513-0412-4c13-bd2c-1e62022b846b" providerId="ADAL" clId="{FA8924A2-B28C-471F-9772-5F9431573A9E}" dt="2022-01-12T12:49:43.680" v="1425"/>
          <ac:picMkLst>
            <pc:docMk/>
            <pc:sldMk cId="1818166394" sldId="477"/>
            <ac:picMk id="8" creationId="{A796B9E8-C208-47CD-B640-DCBF76E1CCE9}"/>
          </ac:picMkLst>
        </pc:picChg>
      </pc:sldChg>
      <pc:sldChg chg="addSp delSp modSp mod ord">
        <pc:chgData name="Sara Vermeulen" userId="21f3c513-0412-4c13-bd2c-1e62022b846b" providerId="ADAL" clId="{FA8924A2-B28C-471F-9772-5F9431573A9E}" dt="2022-01-12T12:50:12.511" v="1434"/>
        <pc:sldMkLst>
          <pc:docMk/>
          <pc:sldMk cId="4067034308" sldId="478"/>
        </pc:sldMkLst>
        <pc:spChg chg="mod">
          <ac:chgData name="Sara Vermeulen" userId="21f3c513-0412-4c13-bd2c-1e62022b846b" providerId="ADAL" clId="{FA8924A2-B28C-471F-9772-5F9431573A9E}" dt="2022-01-12T12:23:04.292" v="1064" actId="20577"/>
          <ac:spMkLst>
            <pc:docMk/>
            <pc:sldMk cId="4067034308" sldId="478"/>
            <ac:spMk id="2" creationId="{A0BA71E7-C753-4E28-9331-8AE59FE544E0}"/>
          </ac:spMkLst>
        </pc:spChg>
        <pc:spChg chg="mod">
          <ac:chgData name="Sara Vermeulen" userId="21f3c513-0412-4c13-bd2c-1e62022b846b" providerId="ADAL" clId="{FA8924A2-B28C-471F-9772-5F9431573A9E}" dt="2022-01-12T12:22:59.436" v="1061" actId="20577"/>
          <ac:spMkLst>
            <pc:docMk/>
            <pc:sldMk cId="4067034308" sldId="478"/>
            <ac:spMk id="3" creationId="{956FFE50-E42B-4742-8C03-4B20BCF4C46F}"/>
          </ac:spMkLst>
        </pc:spChg>
        <pc:spChg chg="mod">
          <ac:chgData name="Sara Vermeulen" userId="21f3c513-0412-4c13-bd2c-1e62022b846b" providerId="ADAL" clId="{FA8924A2-B28C-471F-9772-5F9431573A9E}" dt="2022-01-12T09:25:02.032" v="927" actId="122"/>
          <ac:spMkLst>
            <pc:docMk/>
            <pc:sldMk cId="4067034308" sldId="478"/>
            <ac:spMk id="8" creationId="{2CA3E264-ADBC-1E4F-9473-4FF65F12F205}"/>
          </ac:spMkLst>
        </pc:spChg>
        <pc:spChg chg="add mod">
          <ac:chgData name="Sara Vermeulen" userId="21f3c513-0412-4c13-bd2c-1e62022b846b" providerId="ADAL" clId="{FA8924A2-B28C-471F-9772-5F9431573A9E}" dt="2022-01-12T12:39:39.690" v="1215" actId="14100"/>
          <ac:spMkLst>
            <pc:docMk/>
            <pc:sldMk cId="4067034308" sldId="478"/>
            <ac:spMk id="9" creationId="{89356171-BCEB-4B6F-8429-46AF72725A7F}"/>
          </ac:spMkLst>
        </pc:spChg>
        <pc:spChg chg="del">
          <ac:chgData name="Sara Vermeulen" userId="21f3c513-0412-4c13-bd2c-1e62022b846b" providerId="ADAL" clId="{FA8924A2-B28C-471F-9772-5F9431573A9E}" dt="2022-01-12T12:21:38.556" v="1052" actId="478"/>
          <ac:spMkLst>
            <pc:docMk/>
            <pc:sldMk cId="4067034308" sldId="478"/>
            <ac:spMk id="10" creationId="{828E22F5-371D-E04F-AAB4-43054DDF88E2}"/>
          </ac:spMkLst>
        </pc:spChg>
        <pc:spChg chg="del">
          <ac:chgData name="Sara Vermeulen" userId="21f3c513-0412-4c13-bd2c-1e62022b846b" providerId="ADAL" clId="{FA8924A2-B28C-471F-9772-5F9431573A9E}" dt="2022-01-12T12:21:40.889" v="1053" actId="478"/>
          <ac:spMkLst>
            <pc:docMk/>
            <pc:sldMk cId="4067034308" sldId="478"/>
            <ac:spMk id="11" creationId="{163FE91E-A425-B44A-AADF-64ED12D6024F}"/>
          </ac:spMkLst>
        </pc:spChg>
        <pc:picChg chg="add mod">
          <ac:chgData name="Sara Vermeulen" userId="21f3c513-0412-4c13-bd2c-1e62022b846b" providerId="ADAL" clId="{FA8924A2-B28C-471F-9772-5F9431573A9E}" dt="2022-01-12T12:50:12.511" v="1434"/>
          <ac:picMkLst>
            <pc:docMk/>
            <pc:sldMk cId="4067034308" sldId="478"/>
            <ac:picMk id="12" creationId="{B1F0ABD5-4F3D-4861-9E61-02454EEBF742}"/>
          </ac:picMkLst>
        </pc:picChg>
      </pc:sldChg>
      <pc:sldChg chg="addSp delSp modSp mod">
        <pc:chgData name="Sara Vermeulen" userId="21f3c513-0412-4c13-bd2c-1e62022b846b" providerId="ADAL" clId="{FA8924A2-B28C-471F-9772-5F9431573A9E}" dt="2022-01-12T13:39:07.852" v="1453" actId="1035"/>
        <pc:sldMkLst>
          <pc:docMk/>
          <pc:sldMk cId="2017663051" sldId="479"/>
        </pc:sldMkLst>
        <pc:spChg chg="mod">
          <ac:chgData name="Sara Vermeulen" userId="21f3c513-0412-4c13-bd2c-1e62022b846b" providerId="ADAL" clId="{FA8924A2-B28C-471F-9772-5F9431573A9E}" dt="2022-01-12T12:41:35.922" v="1219" actId="20577"/>
          <ac:spMkLst>
            <pc:docMk/>
            <pc:sldMk cId="2017663051" sldId="479"/>
            <ac:spMk id="2" creationId="{1796C908-A60E-FA4D-9FA2-42B0F176FC0B}"/>
          </ac:spMkLst>
        </pc:spChg>
        <pc:spChg chg="mod">
          <ac:chgData name="Sara Vermeulen" userId="21f3c513-0412-4c13-bd2c-1e62022b846b" providerId="ADAL" clId="{FA8924A2-B28C-471F-9772-5F9431573A9E}" dt="2022-01-12T12:27:51.671" v="1166" actId="20577"/>
          <ac:spMkLst>
            <pc:docMk/>
            <pc:sldMk cId="2017663051" sldId="479"/>
            <ac:spMk id="3" creationId="{F811A4A3-C240-2A40-82FC-8E28B376E988}"/>
          </ac:spMkLst>
        </pc:spChg>
        <pc:spChg chg="mod">
          <ac:chgData name="Sara Vermeulen" userId="21f3c513-0412-4c13-bd2c-1e62022b846b" providerId="ADAL" clId="{FA8924A2-B28C-471F-9772-5F9431573A9E}" dt="2022-01-12T12:25:56.378" v="1099" actId="20577"/>
          <ac:spMkLst>
            <pc:docMk/>
            <pc:sldMk cId="2017663051" sldId="479"/>
            <ac:spMk id="4" creationId="{85CC9CF4-96CF-1E4B-B8EE-DE2F3DD06C93}"/>
          </ac:spMkLst>
        </pc:spChg>
        <pc:spChg chg="add mod">
          <ac:chgData name="Sara Vermeulen" userId="21f3c513-0412-4c13-bd2c-1e62022b846b" providerId="ADAL" clId="{FA8924A2-B28C-471F-9772-5F9431573A9E}" dt="2022-01-12T12:45:28.203" v="1292" actId="1076"/>
          <ac:spMkLst>
            <pc:docMk/>
            <pc:sldMk cId="2017663051" sldId="479"/>
            <ac:spMk id="7" creationId="{B99CE974-D7F5-463A-816E-CDD992410303}"/>
          </ac:spMkLst>
        </pc:spChg>
        <pc:picChg chg="add mod">
          <ac:chgData name="Sara Vermeulen" userId="21f3c513-0412-4c13-bd2c-1e62022b846b" providerId="ADAL" clId="{FA8924A2-B28C-471F-9772-5F9431573A9E}" dt="2022-01-12T12:40:51.665" v="1217" actId="1076"/>
          <ac:picMkLst>
            <pc:docMk/>
            <pc:sldMk cId="2017663051" sldId="479"/>
            <ac:picMk id="6" creationId="{338CC412-6DBB-4FAD-8D4B-544E2A265DDA}"/>
          </ac:picMkLst>
        </pc:picChg>
        <pc:picChg chg="add mod">
          <ac:chgData name="Sara Vermeulen" userId="21f3c513-0412-4c13-bd2c-1e62022b846b" providerId="ADAL" clId="{FA8924A2-B28C-471F-9772-5F9431573A9E}" dt="2022-01-12T13:39:07.852" v="1453" actId="1035"/>
          <ac:picMkLst>
            <pc:docMk/>
            <pc:sldMk cId="2017663051" sldId="479"/>
            <ac:picMk id="9" creationId="{CF2A748C-17F8-4410-8149-F3E45D69CB34}"/>
          </ac:picMkLst>
        </pc:picChg>
        <pc:picChg chg="del">
          <ac:chgData name="Sara Vermeulen" userId="21f3c513-0412-4c13-bd2c-1e62022b846b" providerId="ADAL" clId="{FA8924A2-B28C-471F-9772-5F9431573A9E}" dt="2022-01-12T12:26:07.301" v="1113" actId="478"/>
          <ac:picMkLst>
            <pc:docMk/>
            <pc:sldMk cId="2017663051" sldId="479"/>
            <ac:picMk id="5121" creationId="{9321299F-EDD5-3C45-8315-8C80AE80BB8B}"/>
          </ac:picMkLst>
        </pc:picChg>
      </pc:sldChg>
      <pc:sldChg chg="addSp modSp mod ord">
        <pc:chgData name="Sara Vermeulen" userId="21f3c513-0412-4c13-bd2c-1e62022b846b" providerId="ADAL" clId="{FA8924A2-B28C-471F-9772-5F9431573A9E}" dt="2022-01-12T12:49:51.933" v="1428"/>
        <pc:sldMkLst>
          <pc:docMk/>
          <pc:sldMk cId="444631385" sldId="480"/>
        </pc:sldMkLst>
        <pc:spChg chg="mod">
          <ac:chgData name="Sara Vermeulen" userId="21f3c513-0412-4c13-bd2c-1e62022b846b" providerId="ADAL" clId="{FA8924A2-B28C-471F-9772-5F9431573A9E}" dt="2022-01-12T12:49:49.481" v="1427" actId="20577"/>
          <ac:spMkLst>
            <pc:docMk/>
            <pc:sldMk cId="444631385" sldId="480"/>
            <ac:spMk id="4" creationId="{2285B0FE-9E6D-2045-87BA-FB64D9FDD9E7}"/>
          </ac:spMkLst>
        </pc:spChg>
        <pc:picChg chg="add mod">
          <ac:chgData name="Sara Vermeulen" userId="21f3c513-0412-4c13-bd2c-1e62022b846b" providerId="ADAL" clId="{FA8924A2-B28C-471F-9772-5F9431573A9E}" dt="2022-01-12T12:49:51.933" v="1428"/>
          <ac:picMkLst>
            <pc:docMk/>
            <pc:sldMk cId="444631385" sldId="480"/>
            <ac:picMk id="6" creationId="{9EAA4234-180F-4DB9-B60E-4B42FE50C58A}"/>
          </ac:picMkLst>
        </pc:picChg>
      </pc:sldChg>
      <pc:sldChg chg="del">
        <pc:chgData name="Sara Vermeulen" userId="21f3c513-0412-4c13-bd2c-1e62022b846b" providerId="ADAL" clId="{FA8924A2-B28C-471F-9772-5F9431573A9E}" dt="2022-01-12T12:28:36.763" v="1167" actId="2696"/>
        <pc:sldMkLst>
          <pc:docMk/>
          <pc:sldMk cId="934801302" sldId="481"/>
        </pc:sldMkLst>
      </pc:sldChg>
      <pc:sldChg chg="del">
        <pc:chgData name="Sara Vermeulen" userId="21f3c513-0412-4c13-bd2c-1e62022b846b" providerId="ADAL" clId="{FA8924A2-B28C-471F-9772-5F9431573A9E}" dt="2022-01-12T12:28:39.023" v="1168" actId="47"/>
        <pc:sldMkLst>
          <pc:docMk/>
          <pc:sldMk cId="3439848134" sldId="482"/>
        </pc:sldMkLst>
      </pc:sldChg>
      <pc:sldChg chg="del ord">
        <pc:chgData name="Sara Vermeulen" userId="21f3c513-0412-4c13-bd2c-1e62022b846b" providerId="ADAL" clId="{FA8924A2-B28C-471F-9772-5F9431573A9E}" dt="2022-01-12T12:29:27.447" v="1188" actId="47"/>
        <pc:sldMkLst>
          <pc:docMk/>
          <pc:sldMk cId="1859257145" sldId="483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294034108" sldId="48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551550548" sldId="485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651335482" sldId="48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439850584" sldId="48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597212340" sldId="48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645846358" sldId="49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006583210" sldId="49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586822708" sldId="493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290265954" sldId="495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321366351" sldId="49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172555510" sldId="497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710901356" sldId="49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736512607" sldId="49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43255892" sldId="50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305051738" sldId="501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134760732" sldId="50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777126598" sldId="50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87137179" sldId="50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290513744" sldId="507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04859648" sldId="50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287950051" sldId="51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4159430937" sldId="511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400311356" sldId="51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145314579" sldId="513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644412328" sldId="51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990703681" sldId="51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846606532" sldId="517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146993552" sldId="51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582065843" sldId="51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477614469" sldId="52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997143727" sldId="52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901801173" sldId="523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571663655" sldId="52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49194702" sldId="525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917340518" sldId="52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829543726" sldId="527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652229135" sldId="52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489048600" sldId="52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25131329" sldId="53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093664929" sldId="531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999730885" sldId="53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206664591" sldId="533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619721759" sldId="53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407974353" sldId="535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370945863" sldId="536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656718542" sldId="537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437844036" sldId="538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008491324" sldId="539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1817503533" sldId="540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2134276009" sldId="542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64691090" sldId="544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716210196" sldId="545"/>
        </pc:sldMkLst>
      </pc:sldChg>
      <pc:sldChg chg="del">
        <pc:chgData name="Sara Vermeulen" userId="21f3c513-0412-4c13-bd2c-1e62022b846b" providerId="ADAL" clId="{FA8924A2-B28C-471F-9772-5F9431573A9E}" dt="2022-01-11T12:32:15.960" v="120" actId="47"/>
        <pc:sldMkLst>
          <pc:docMk/>
          <pc:sldMk cId="3070806008" sldId="546"/>
        </pc:sldMkLst>
      </pc:sldChg>
      <pc:sldChg chg="modSp add mod">
        <pc:chgData name="Sara Vermeulen" userId="21f3c513-0412-4c13-bd2c-1e62022b846b" providerId="ADAL" clId="{FA8924A2-B28C-471F-9772-5F9431573A9E}" dt="2022-01-11T12:25:50.679" v="6" actId="20577"/>
        <pc:sldMkLst>
          <pc:docMk/>
          <pc:sldMk cId="1484363260" sldId="547"/>
        </pc:sldMkLst>
        <pc:spChg chg="mod">
          <ac:chgData name="Sara Vermeulen" userId="21f3c513-0412-4c13-bd2c-1e62022b846b" providerId="ADAL" clId="{FA8924A2-B28C-471F-9772-5F9431573A9E}" dt="2022-01-11T12:25:50.679" v="6" actId="20577"/>
          <ac:spMkLst>
            <pc:docMk/>
            <pc:sldMk cId="1484363260" sldId="547"/>
            <ac:spMk id="6" creationId="{2B2E5C00-5450-4242-A9CA-BD2C305891AF}"/>
          </ac:spMkLst>
        </pc:spChg>
      </pc:sldChg>
      <pc:sldChg chg="delSp modSp add mod ord">
        <pc:chgData name="Sara Vermeulen" userId="21f3c513-0412-4c13-bd2c-1e62022b846b" providerId="ADAL" clId="{FA8924A2-B28C-471F-9772-5F9431573A9E}" dt="2022-01-11T12:27:02.377" v="37" actId="478"/>
        <pc:sldMkLst>
          <pc:docMk/>
          <pc:sldMk cId="289489900" sldId="548"/>
        </pc:sldMkLst>
        <pc:spChg chg="mod">
          <ac:chgData name="Sara Vermeulen" userId="21f3c513-0412-4c13-bd2c-1e62022b846b" providerId="ADAL" clId="{FA8924A2-B28C-471F-9772-5F9431573A9E}" dt="2022-01-11T12:26:59.178" v="36" actId="20577"/>
          <ac:spMkLst>
            <pc:docMk/>
            <pc:sldMk cId="289489900" sldId="548"/>
            <ac:spMk id="3" creationId="{B71BDCA5-66FB-48A3-A0CE-2E56E01C9819}"/>
          </ac:spMkLst>
        </pc:spChg>
        <pc:picChg chg="del">
          <ac:chgData name="Sara Vermeulen" userId="21f3c513-0412-4c13-bd2c-1e62022b846b" providerId="ADAL" clId="{FA8924A2-B28C-471F-9772-5F9431573A9E}" dt="2022-01-11T12:27:02.377" v="37" actId="478"/>
          <ac:picMkLst>
            <pc:docMk/>
            <pc:sldMk cId="289489900" sldId="548"/>
            <ac:picMk id="8" creationId="{A61ADBB2-BAF0-4CBB-A618-A61F334FAC12}"/>
          </ac:picMkLst>
        </pc:picChg>
      </pc:sldChg>
      <pc:sldChg chg="addSp delSp modSp add del mod modCm">
        <pc:chgData name="Sara Vermeulen" userId="21f3c513-0412-4c13-bd2c-1e62022b846b" providerId="ADAL" clId="{FA8924A2-B28C-471F-9772-5F9431573A9E}" dt="2022-01-12T12:50:36.724" v="1439" actId="478"/>
        <pc:sldMkLst>
          <pc:docMk/>
          <pc:sldMk cId="1600651769" sldId="555"/>
        </pc:sldMkLst>
        <pc:spChg chg="mod">
          <ac:chgData name="Sara Vermeulen" userId="21f3c513-0412-4c13-bd2c-1e62022b846b" providerId="ADAL" clId="{FA8924A2-B28C-471F-9772-5F9431573A9E}" dt="2022-01-12T12:29:35.259" v="1192" actId="20577"/>
          <ac:spMkLst>
            <pc:docMk/>
            <pc:sldMk cId="1600651769" sldId="555"/>
            <ac:spMk id="3" creationId="{44338633-D5A6-114D-AF09-4D711D0BA431}"/>
          </ac:spMkLst>
        </pc:spChg>
        <pc:spChg chg="mod">
          <ac:chgData name="Sara Vermeulen" userId="21f3c513-0412-4c13-bd2c-1e62022b846b" providerId="ADAL" clId="{FA8924A2-B28C-471F-9772-5F9431573A9E}" dt="2022-01-12T12:29:33.325" v="1190" actId="20577"/>
          <ac:spMkLst>
            <pc:docMk/>
            <pc:sldMk cId="1600651769" sldId="555"/>
            <ac:spMk id="4" creationId="{DE833618-4FB0-1542-A93C-B50E9A06052F}"/>
          </ac:spMkLst>
        </pc:spChg>
        <pc:picChg chg="add del mod">
          <ac:chgData name="Sara Vermeulen" userId="21f3c513-0412-4c13-bd2c-1e62022b846b" providerId="ADAL" clId="{FA8924A2-B28C-471F-9772-5F9431573A9E}" dt="2022-01-12T12:50:36.724" v="1439" actId="478"/>
          <ac:picMkLst>
            <pc:docMk/>
            <pc:sldMk cId="1600651769" sldId="555"/>
            <ac:picMk id="5" creationId="{79850763-FD0F-409F-8F06-A80E459761A6}"/>
          </ac:picMkLst>
        </pc:picChg>
      </pc:sldChg>
      <pc:sldChg chg="add">
        <pc:chgData name="Sara Vermeulen" userId="21f3c513-0412-4c13-bd2c-1e62022b846b" providerId="ADAL" clId="{FA8924A2-B28C-471F-9772-5F9431573A9E}" dt="2022-01-11T12:29:43.446" v="101"/>
        <pc:sldMkLst>
          <pc:docMk/>
          <pc:sldMk cId="3475195869" sldId="558"/>
        </pc:sldMkLst>
      </pc:sldChg>
      <pc:sldChg chg="new del">
        <pc:chgData name="Sara Vermeulen" userId="21f3c513-0412-4c13-bd2c-1e62022b846b" providerId="ADAL" clId="{FA8924A2-B28C-471F-9772-5F9431573A9E}" dt="2022-01-11T13:17:40.435" v="122" actId="47"/>
        <pc:sldMkLst>
          <pc:docMk/>
          <pc:sldMk cId="1779337162" sldId="559"/>
        </pc:sldMkLst>
      </pc:sldChg>
      <pc:sldChg chg="addSp delSp modSp add mod">
        <pc:chgData name="Sara Vermeulen" userId="21f3c513-0412-4c13-bd2c-1e62022b846b" providerId="ADAL" clId="{FA8924A2-B28C-471F-9772-5F9431573A9E}" dt="2022-01-12T12:48:51.635" v="1410" actId="1037"/>
        <pc:sldMkLst>
          <pc:docMk/>
          <pc:sldMk cId="3133157329" sldId="559"/>
        </pc:sldMkLst>
        <pc:spChg chg="mod">
          <ac:chgData name="Sara Vermeulen" userId="21f3c513-0412-4c13-bd2c-1e62022b846b" providerId="ADAL" clId="{FA8924A2-B28C-471F-9772-5F9431573A9E}" dt="2022-01-12T12:48:47.888" v="1407" actId="20577"/>
          <ac:spMkLst>
            <pc:docMk/>
            <pc:sldMk cId="3133157329" sldId="559"/>
            <ac:spMk id="2" creationId="{A2A15A1A-A3F6-9E4F-8C56-FEC7C6927C95}"/>
          </ac:spMkLst>
        </pc:spChg>
        <pc:spChg chg="mod">
          <ac:chgData name="Sara Vermeulen" userId="21f3c513-0412-4c13-bd2c-1e62022b846b" providerId="ADAL" clId="{FA8924A2-B28C-471F-9772-5F9431573A9E}" dt="2022-01-11T13:20:41.908" v="203" actId="404"/>
          <ac:spMkLst>
            <pc:docMk/>
            <pc:sldMk cId="3133157329" sldId="559"/>
            <ac:spMk id="3" creationId="{44338633-D5A6-114D-AF09-4D711D0BA431}"/>
          </ac:spMkLst>
        </pc:spChg>
        <pc:spChg chg="mod">
          <ac:chgData name="Sara Vermeulen" userId="21f3c513-0412-4c13-bd2c-1e62022b846b" providerId="ADAL" clId="{FA8924A2-B28C-471F-9772-5F9431573A9E}" dt="2022-01-11T13:18:00.065" v="127" actId="20577"/>
          <ac:spMkLst>
            <pc:docMk/>
            <pc:sldMk cId="3133157329" sldId="559"/>
            <ac:spMk id="4" creationId="{DE833618-4FB0-1542-A93C-B50E9A06052F}"/>
          </ac:spMkLst>
        </pc:spChg>
        <pc:spChg chg="add mod">
          <ac:chgData name="Sara Vermeulen" userId="21f3c513-0412-4c13-bd2c-1e62022b846b" providerId="ADAL" clId="{FA8924A2-B28C-471F-9772-5F9431573A9E}" dt="2022-01-11T13:29:20.005" v="363" actId="207"/>
          <ac:spMkLst>
            <pc:docMk/>
            <pc:sldMk cId="3133157329" sldId="559"/>
            <ac:spMk id="5" creationId="{FD10849A-DEFA-422C-995A-7597ADF2AC3E}"/>
          </ac:spMkLst>
        </pc:spChg>
        <pc:picChg chg="del">
          <ac:chgData name="Sara Vermeulen" userId="21f3c513-0412-4c13-bd2c-1e62022b846b" providerId="ADAL" clId="{FA8924A2-B28C-471F-9772-5F9431573A9E}" dt="2022-01-11T13:19:50.602" v="192" actId="478"/>
          <ac:picMkLst>
            <pc:docMk/>
            <pc:sldMk cId="3133157329" sldId="559"/>
            <ac:picMk id="6" creationId="{7A260257-16C5-4D0C-B641-2A1277F54E2D}"/>
          </ac:picMkLst>
        </pc:picChg>
        <pc:picChg chg="add mod">
          <ac:chgData name="Sara Vermeulen" userId="21f3c513-0412-4c13-bd2c-1e62022b846b" providerId="ADAL" clId="{FA8924A2-B28C-471F-9772-5F9431573A9E}" dt="2022-01-12T12:48:51.635" v="1410" actId="1037"/>
          <ac:picMkLst>
            <pc:docMk/>
            <pc:sldMk cId="3133157329" sldId="559"/>
            <ac:picMk id="7" creationId="{9F8CEF86-D299-45C9-B7D8-36365456D1DE}"/>
          </ac:picMkLst>
        </pc:picChg>
        <pc:picChg chg="del">
          <ac:chgData name="Sara Vermeulen" userId="21f3c513-0412-4c13-bd2c-1e62022b846b" providerId="ADAL" clId="{FA8924A2-B28C-471F-9772-5F9431573A9E}" dt="2022-01-11T13:19:50.602" v="192" actId="478"/>
          <ac:picMkLst>
            <pc:docMk/>
            <pc:sldMk cId="3133157329" sldId="559"/>
            <ac:picMk id="12" creationId="{A203EFB1-EFCC-4538-BB0E-4F7D53B3D1DC}"/>
          </ac:picMkLst>
        </pc:picChg>
        <pc:picChg chg="del">
          <ac:chgData name="Sara Vermeulen" userId="21f3c513-0412-4c13-bd2c-1e62022b846b" providerId="ADAL" clId="{FA8924A2-B28C-471F-9772-5F9431573A9E}" dt="2022-01-11T13:19:50.602" v="192" actId="478"/>
          <ac:picMkLst>
            <pc:docMk/>
            <pc:sldMk cId="3133157329" sldId="559"/>
            <ac:picMk id="14" creationId="{95B1D387-1B01-4AC9-8872-2CECB9E6ECEE}"/>
          </ac:picMkLst>
        </pc:picChg>
        <pc:picChg chg="del">
          <ac:chgData name="Sara Vermeulen" userId="21f3c513-0412-4c13-bd2c-1e62022b846b" providerId="ADAL" clId="{FA8924A2-B28C-471F-9772-5F9431573A9E}" dt="2022-01-11T13:19:50.602" v="192" actId="478"/>
          <ac:picMkLst>
            <pc:docMk/>
            <pc:sldMk cId="3133157329" sldId="559"/>
            <ac:picMk id="16" creationId="{DE713F20-5E08-44DC-98ED-FF9A684993EF}"/>
          </ac:picMkLst>
        </pc:picChg>
        <pc:picChg chg="add mod">
          <ac:chgData name="Sara Vermeulen" userId="21f3c513-0412-4c13-bd2c-1e62022b846b" providerId="ADAL" clId="{FA8924A2-B28C-471F-9772-5F9431573A9E}" dt="2022-01-11T13:21:10.585" v="206" actId="1076"/>
          <ac:picMkLst>
            <pc:docMk/>
            <pc:sldMk cId="3133157329" sldId="559"/>
            <ac:picMk id="1026" creationId="{C1C6DAEE-94D0-41A2-8D7A-A32ECC55F4D9}"/>
          </ac:picMkLst>
        </pc:picChg>
      </pc:sldChg>
      <pc:sldChg chg="add">
        <pc:chgData name="Sara Vermeulen" userId="21f3c513-0412-4c13-bd2c-1e62022b846b" providerId="ADAL" clId="{FA8924A2-B28C-471F-9772-5F9431573A9E}" dt="2022-01-12T07:50:35.873" v="388"/>
        <pc:sldMkLst>
          <pc:docMk/>
          <pc:sldMk cId="909360828" sldId="560"/>
        </pc:sldMkLst>
      </pc:sldChg>
      <pc:sldChg chg="add del">
        <pc:chgData name="Sara Vermeulen" userId="21f3c513-0412-4c13-bd2c-1e62022b846b" providerId="ADAL" clId="{FA8924A2-B28C-471F-9772-5F9431573A9E}" dt="2022-01-11T13:29:38.442" v="364" actId="47"/>
        <pc:sldMkLst>
          <pc:docMk/>
          <pc:sldMk cId="3930131902" sldId="560"/>
        </pc:sldMkLst>
      </pc:sldChg>
      <pc:sldChg chg="add del">
        <pc:chgData name="Sara Vermeulen" userId="21f3c513-0412-4c13-bd2c-1e62022b846b" providerId="ADAL" clId="{FA8924A2-B28C-471F-9772-5F9431573A9E}" dt="2022-01-12T07:51:05.814" v="393"/>
        <pc:sldMkLst>
          <pc:docMk/>
          <pc:sldMk cId="639919510" sldId="562"/>
        </pc:sldMkLst>
      </pc:sldChg>
      <pc:sldChg chg="modSp add del mod">
        <pc:chgData name="Sara Vermeulen" userId="21f3c513-0412-4c13-bd2c-1e62022b846b" providerId="ADAL" clId="{FA8924A2-B28C-471F-9772-5F9431573A9E}" dt="2022-01-12T12:50:41.950" v="1449" actId="1038"/>
        <pc:sldMkLst>
          <pc:docMk/>
          <pc:sldMk cId="226034827" sldId="564"/>
        </pc:sldMkLst>
        <pc:spChg chg="mod">
          <ac:chgData name="Sara Vermeulen" userId="21f3c513-0412-4c13-bd2c-1e62022b846b" providerId="ADAL" clId="{FA8924A2-B28C-471F-9772-5F9431573A9E}" dt="2022-01-12T12:29:12.991" v="1187" actId="27636"/>
          <ac:spMkLst>
            <pc:docMk/>
            <pc:sldMk cId="226034827" sldId="564"/>
            <ac:spMk id="3" creationId="{44338633-D5A6-114D-AF09-4D711D0BA431}"/>
          </ac:spMkLst>
        </pc:spChg>
        <pc:picChg chg="mod">
          <ac:chgData name="Sara Vermeulen" userId="21f3c513-0412-4c13-bd2c-1e62022b846b" providerId="ADAL" clId="{FA8924A2-B28C-471F-9772-5F9431573A9E}" dt="2022-01-12T12:50:41.950" v="1449" actId="1038"/>
          <ac:picMkLst>
            <pc:docMk/>
            <pc:sldMk cId="226034827" sldId="564"/>
            <ac:picMk id="9" creationId="{2B5D3B31-D126-44B1-99F9-B7BB13CCB826}"/>
          </ac:picMkLst>
        </pc:picChg>
      </pc:sldChg>
      <pc:sldChg chg="add del">
        <pc:chgData name="Sara Vermeulen" userId="21f3c513-0412-4c13-bd2c-1e62022b846b" providerId="ADAL" clId="{FA8924A2-B28C-471F-9772-5F9431573A9E}" dt="2022-01-12T12:22:39.838" v="1058" actId="47"/>
        <pc:sldMkLst>
          <pc:docMk/>
          <pc:sldMk cId="2872665171" sldId="565"/>
        </pc:sldMkLst>
      </pc:sldChg>
      <pc:sldMasterChg chg="delSldLayout">
        <pc:chgData name="Sara Vermeulen" userId="21f3c513-0412-4c13-bd2c-1e62022b846b" providerId="ADAL" clId="{FA8924A2-B28C-471F-9772-5F9431573A9E}" dt="2022-01-11T12:32:15.960" v="120" actId="47"/>
        <pc:sldMasterMkLst>
          <pc:docMk/>
          <pc:sldMasterMk cId="2715238589" sldId="2147483648"/>
        </pc:sldMasterMkLst>
        <pc:sldLayoutChg chg="del">
          <pc:chgData name="Sara Vermeulen" userId="21f3c513-0412-4c13-bd2c-1e62022b846b" providerId="ADAL" clId="{FA8924A2-B28C-471F-9772-5F9431573A9E}" dt="2022-01-11T12:32:15.960" v="120" actId="47"/>
          <pc:sldLayoutMkLst>
            <pc:docMk/>
            <pc:sldMasterMk cId="2715238589" sldId="2147483648"/>
            <pc:sldLayoutMk cId="3651623166" sldId="2147483662"/>
          </pc:sldLayoutMkLst>
        </pc:sldLayoutChg>
      </pc:sldMasterChg>
    </pc:docChg>
  </pc:docChgLst>
  <pc:docChgLst>
    <pc:chgData name="Sara Vermeulen" userId="S::sara.vermeulen@vvob.org::21f3c513-0412-4c13-bd2c-1e62022b846b" providerId="AD" clId="Web-{9D82A598-0F06-4BF5-8056-D0D0A73FF3D6}"/>
    <pc:docChg chg="addSld modSld sldOrd">
      <pc:chgData name="Sara Vermeulen" userId="S::sara.vermeulen@vvob.org::21f3c513-0412-4c13-bd2c-1e62022b846b" providerId="AD" clId="Web-{9D82A598-0F06-4BF5-8056-D0D0A73FF3D6}" dt="2022-01-13T15:23:45.937" v="180" actId="20577"/>
      <pc:docMkLst>
        <pc:docMk/>
      </pc:docMkLst>
      <pc:sldChg chg="modSp">
        <pc:chgData name="Sara Vermeulen" userId="S::sara.vermeulen@vvob.org::21f3c513-0412-4c13-bd2c-1e62022b846b" providerId="AD" clId="Web-{9D82A598-0F06-4BF5-8056-D0D0A73FF3D6}" dt="2022-01-13T15:22:17.573" v="131" actId="20577"/>
        <pc:sldMkLst>
          <pc:docMk/>
          <pc:sldMk cId="1441124432" sldId="440"/>
        </pc:sldMkLst>
        <pc:spChg chg="mod">
          <ac:chgData name="Sara Vermeulen" userId="S::sara.vermeulen@vvob.org::21f3c513-0412-4c13-bd2c-1e62022b846b" providerId="AD" clId="Web-{9D82A598-0F06-4BF5-8056-D0D0A73FF3D6}" dt="2022-01-13T15:22:17.573" v="131" actId="20577"/>
          <ac:spMkLst>
            <pc:docMk/>
            <pc:sldMk cId="1441124432" sldId="440"/>
            <ac:spMk id="4" creationId="{DE833618-4FB0-1542-A93C-B50E9A06052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2:38.371" v="137" actId="20577"/>
        <pc:sldMkLst>
          <pc:docMk/>
          <pc:sldMk cId="3020141039" sldId="464"/>
        </pc:sldMkLst>
        <pc:spChg chg="mod">
          <ac:chgData name="Sara Vermeulen" userId="S::sara.vermeulen@vvob.org::21f3c513-0412-4c13-bd2c-1e62022b846b" providerId="AD" clId="Web-{9D82A598-0F06-4BF5-8056-D0D0A73FF3D6}" dt="2022-01-13T15:22:38.371" v="137" actId="20577"/>
          <ac:spMkLst>
            <pc:docMk/>
            <pc:sldMk cId="3020141039" sldId="464"/>
            <ac:spMk id="2" creationId="{B9D3D5BF-455D-FA4D-AF03-457DC9B511D0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22:11.510" v="127" actId="20577"/>
          <ac:spMkLst>
            <pc:docMk/>
            <pc:sldMk cId="3020141039" sldId="464"/>
            <ac:spMk id="3" creationId="{A93A99C8-F259-274B-B999-02019A85340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2:56.200" v="144" actId="20577"/>
        <pc:sldMkLst>
          <pc:docMk/>
          <pc:sldMk cId="197384766" sldId="467"/>
        </pc:sldMkLst>
        <pc:spChg chg="mod">
          <ac:chgData name="Sara Vermeulen" userId="S::sara.vermeulen@vvob.org::21f3c513-0412-4c13-bd2c-1e62022b846b" providerId="AD" clId="Web-{9D82A598-0F06-4BF5-8056-D0D0A73FF3D6}" dt="2022-01-13T15:22:56.200" v="144" actId="20577"/>
          <ac:spMkLst>
            <pc:docMk/>
            <pc:sldMk cId="197384766" sldId="467"/>
            <ac:spMk id="3" creationId="{C3F65BA6-13E1-1041-91D9-A7AD549688B9}"/>
          </ac:spMkLst>
        </pc:spChg>
        <pc:spChg chg="mod">
          <ac:chgData name="Sara Vermeulen" userId="S::sara.vermeulen@vvob.org::21f3c513-0412-4c13-bd2c-1e62022b846b" providerId="AD" clId="Web-{9D82A598-0F06-4BF5-8056-D0D0A73FF3D6}" dt="2022-01-13T14:45:45.037" v="5" actId="20577"/>
          <ac:spMkLst>
            <pc:docMk/>
            <pc:sldMk cId="197384766" sldId="467"/>
            <ac:spMk id="4" creationId="{813DAAFB-209E-7749-A0A0-10AA819A020D}"/>
          </ac:spMkLst>
        </pc:spChg>
        <pc:picChg chg="mod">
          <ac:chgData name="Sara Vermeulen" userId="S::sara.vermeulen@vvob.org::21f3c513-0412-4c13-bd2c-1e62022b846b" providerId="AD" clId="Web-{9D82A598-0F06-4BF5-8056-D0D0A73FF3D6}" dt="2022-01-13T14:45:38.709" v="1" actId="1076"/>
          <ac:picMkLst>
            <pc:docMk/>
            <pc:sldMk cId="197384766" sldId="467"/>
            <ac:picMk id="8" creationId="{ADB178A8-341E-457C-8F08-5D9EDB5D6DA9}"/>
          </ac:picMkLst>
        </pc:picChg>
      </pc:sldChg>
      <pc:sldChg chg="modSp">
        <pc:chgData name="Sara Vermeulen" userId="S::sara.vermeulen@vvob.org::21f3c513-0412-4c13-bd2c-1e62022b846b" providerId="AD" clId="Web-{9D82A598-0F06-4BF5-8056-D0D0A73FF3D6}" dt="2022-01-13T15:23:20.780" v="162" actId="20577"/>
        <pc:sldMkLst>
          <pc:docMk/>
          <pc:sldMk cId="866454013" sldId="469"/>
        </pc:sldMkLst>
        <pc:spChg chg="mod">
          <ac:chgData name="Sara Vermeulen" userId="S::sara.vermeulen@vvob.org::21f3c513-0412-4c13-bd2c-1e62022b846b" providerId="AD" clId="Web-{9D82A598-0F06-4BF5-8056-D0D0A73FF3D6}" dt="2022-01-13T15:23:20.780" v="162" actId="20577"/>
          <ac:spMkLst>
            <pc:docMk/>
            <pc:sldMk cId="866454013" sldId="469"/>
            <ac:spMk id="3" creationId="{956FFE50-E42B-4742-8C03-4B20BCF4C46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00.466" v="147" actId="20577"/>
        <pc:sldMkLst>
          <pc:docMk/>
          <pc:sldMk cId="3829936900" sldId="470"/>
        </pc:sldMkLst>
        <pc:spChg chg="mod">
          <ac:chgData name="Sara Vermeulen" userId="S::sara.vermeulen@vvob.org::21f3c513-0412-4c13-bd2c-1e62022b846b" providerId="AD" clId="Web-{9D82A598-0F06-4BF5-8056-D0D0A73FF3D6}" dt="2022-01-13T15:23:00.466" v="147" actId="20577"/>
          <ac:spMkLst>
            <pc:docMk/>
            <pc:sldMk cId="3829936900" sldId="470"/>
            <ac:spMk id="3" creationId="{C3F65BA6-13E1-1041-91D9-A7AD549688B9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09:24.872" v="93" actId="20577"/>
          <ac:spMkLst>
            <pc:docMk/>
            <pc:sldMk cId="3829936900" sldId="470"/>
            <ac:spMk id="4" creationId="{813DAAFB-209E-7749-A0A0-10AA819A020D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27.077" v="168" actId="20577"/>
        <pc:sldMkLst>
          <pc:docMk/>
          <pc:sldMk cId="612728099" sldId="471"/>
        </pc:sldMkLst>
        <pc:spChg chg="mod">
          <ac:chgData name="Sara Vermeulen" userId="S::sara.vermeulen@vvob.org::21f3c513-0412-4c13-bd2c-1e62022b846b" providerId="AD" clId="Web-{9D82A598-0F06-4BF5-8056-D0D0A73FF3D6}" dt="2022-01-13T15:23:27.077" v="168" actId="20577"/>
          <ac:spMkLst>
            <pc:docMk/>
            <pc:sldMk cId="612728099" sldId="471"/>
            <ac:spMk id="3" creationId="{98D6E8E4-E0A9-AD4B-9443-5BC68DB3EF08}"/>
          </ac:spMkLst>
        </pc:spChg>
      </pc:sldChg>
      <pc:sldChg chg="addSp modSp">
        <pc:chgData name="Sara Vermeulen" userId="S::sara.vermeulen@vvob.org::21f3c513-0412-4c13-bd2c-1e62022b846b" providerId="AD" clId="Web-{9D82A598-0F06-4BF5-8056-D0D0A73FF3D6}" dt="2022-01-13T15:23:09.076" v="153" actId="20577"/>
        <pc:sldMkLst>
          <pc:docMk/>
          <pc:sldMk cId="2345029975" sldId="475"/>
        </pc:sldMkLst>
        <pc:spChg chg="mod">
          <ac:chgData name="Sara Vermeulen" userId="S::sara.vermeulen@vvob.org::21f3c513-0412-4c13-bd2c-1e62022b846b" providerId="AD" clId="Web-{9D82A598-0F06-4BF5-8056-D0D0A73FF3D6}" dt="2022-01-13T15:11:58.615" v="104" actId="20577"/>
          <ac:spMkLst>
            <pc:docMk/>
            <pc:sldMk cId="2345029975" sldId="475"/>
            <ac:spMk id="3" creationId="{320E8190-3E54-7A4C-B37F-7828C8223BD2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23:09.076" v="153" actId="20577"/>
          <ac:spMkLst>
            <pc:docMk/>
            <pc:sldMk cId="2345029975" sldId="475"/>
            <ac:spMk id="4" creationId="{23E02E7B-1B41-7F4C-9355-D67DC4E999F2}"/>
          </ac:spMkLst>
        </pc:spChg>
        <pc:picChg chg="add mod">
          <ac:chgData name="Sara Vermeulen" userId="S::sara.vermeulen@vvob.org::21f3c513-0412-4c13-bd2c-1e62022b846b" providerId="AD" clId="Web-{9D82A598-0F06-4BF5-8056-D0D0A73FF3D6}" dt="2022-01-13T15:13:10.760" v="112" actId="1076"/>
          <ac:picMkLst>
            <pc:docMk/>
            <pc:sldMk cId="2345029975" sldId="475"/>
            <ac:picMk id="5" creationId="{C0C43369-4EE7-4DFE-98A6-C19BD1E6DDBE}"/>
          </ac:picMkLst>
        </pc:picChg>
      </pc:sldChg>
      <pc:sldChg chg="modSp">
        <pc:chgData name="Sara Vermeulen" userId="S::sara.vermeulen@vvob.org::21f3c513-0412-4c13-bd2c-1e62022b846b" providerId="AD" clId="Web-{9D82A598-0F06-4BF5-8056-D0D0A73FF3D6}" dt="2022-01-13T15:12:18.054" v="108" actId="20577"/>
        <pc:sldMkLst>
          <pc:docMk/>
          <pc:sldMk cId="430846364" sldId="476"/>
        </pc:sldMkLst>
        <pc:spChg chg="mod">
          <ac:chgData name="Sara Vermeulen" userId="S::sara.vermeulen@vvob.org::21f3c513-0412-4c13-bd2c-1e62022b846b" providerId="AD" clId="Web-{9D82A598-0F06-4BF5-8056-D0D0A73FF3D6}" dt="2022-01-13T15:12:18.054" v="108" actId="20577"/>
          <ac:spMkLst>
            <pc:docMk/>
            <pc:sldMk cId="430846364" sldId="476"/>
            <ac:spMk id="3" creationId="{B2F05C27-B727-3F45-95FE-9ED964B4C06C}"/>
          </ac:spMkLst>
        </pc:spChg>
      </pc:sldChg>
      <pc:sldChg chg="modSp ord">
        <pc:chgData name="Sara Vermeulen" userId="S::sara.vermeulen@vvob.org::21f3c513-0412-4c13-bd2c-1e62022b846b" providerId="AD" clId="Web-{9D82A598-0F06-4BF5-8056-D0D0A73FF3D6}" dt="2022-01-13T15:12:56.650" v="111"/>
        <pc:sldMkLst>
          <pc:docMk/>
          <pc:sldMk cId="1818166394" sldId="477"/>
        </pc:sldMkLst>
        <pc:spChg chg="mod">
          <ac:chgData name="Sara Vermeulen" userId="S::sara.vermeulen@vvob.org::21f3c513-0412-4c13-bd2c-1e62022b846b" providerId="AD" clId="Web-{9D82A598-0F06-4BF5-8056-D0D0A73FF3D6}" dt="2022-01-13T15:12:44.477" v="109" actId="20577"/>
          <ac:spMkLst>
            <pc:docMk/>
            <pc:sldMk cId="1818166394" sldId="477"/>
            <ac:spMk id="7" creationId="{7882D27B-6B9A-8945-8C47-044475E02C2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23.827" v="165" actId="20577"/>
        <pc:sldMkLst>
          <pc:docMk/>
          <pc:sldMk cId="4067034308" sldId="478"/>
        </pc:sldMkLst>
        <pc:spChg chg="mod">
          <ac:chgData name="Sara Vermeulen" userId="S::sara.vermeulen@vvob.org::21f3c513-0412-4c13-bd2c-1e62022b846b" providerId="AD" clId="Web-{9D82A598-0F06-4BF5-8056-D0D0A73FF3D6}" dt="2022-01-13T15:23:23.827" v="165" actId="20577"/>
          <ac:spMkLst>
            <pc:docMk/>
            <pc:sldMk cId="4067034308" sldId="478"/>
            <ac:spMk id="3" creationId="{956FFE50-E42B-4742-8C03-4B20BCF4C46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30.890" v="171" actId="20577"/>
        <pc:sldMkLst>
          <pc:docMk/>
          <pc:sldMk cId="2017663051" sldId="479"/>
        </pc:sldMkLst>
        <pc:spChg chg="mod">
          <ac:chgData name="Sara Vermeulen" userId="S::sara.vermeulen@vvob.org::21f3c513-0412-4c13-bd2c-1e62022b846b" providerId="AD" clId="Web-{9D82A598-0F06-4BF5-8056-D0D0A73FF3D6}" dt="2022-01-13T15:23:30.890" v="171" actId="20577"/>
          <ac:spMkLst>
            <pc:docMk/>
            <pc:sldMk cId="2017663051" sldId="479"/>
            <ac:spMk id="4" creationId="{85CC9CF4-96CF-1E4B-B8EE-DE2F3DD06C93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12.638" v="156" actId="20577"/>
        <pc:sldMkLst>
          <pc:docMk/>
          <pc:sldMk cId="444631385" sldId="480"/>
        </pc:sldMkLst>
        <pc:spChg chg="mod">
          <ac:chgData name="Sara Vermeulen" userId="S::sara.vermeulen@vvob.org::21f3c513-0412-4c13-bd2c-1e62022b846b" providerId="AD" clId="Web-{9D82A598-0F06-4BF5-8056-D0D0A73FF3D6}" dt="2022-01-13T15:23:12.638" v="156" actId="20577"/>
          <ac:spMkLst>
            <pc:docMk/>
            <pc:sldMk cId="444631385" sldId="480"/>
            <ac:spMk id="4" creationId="{2285B0FE-9E6D-2045-87BA-FB64D9FDD9E7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2:00.509" v="123" actId="20577"/>
        <pc:sldMkLst>
          <pc:docMk/>
          <pc:sldMk cId="1484363260" sldId="547"/>
        </pc:sldMkLst>
        <pc:spChg chg="mod">
          <ac:chgData name="Sara Vermeulen" userId="S::sara.vermeulen@vvob.org::21f3c513-0412-4c13-bd2c-1e62022b846b" providerId="AD" clId="Web-{9D82A598-0F06-4BF5-8056-D0D0A73FF3D6}" dt="2022-01-13T15:22:00.509" v="123" actId="20577"/>
          <ac:spMkLst>
            <pc:docMk/>
            <pc:sldMk cId="1484363260" sldId="547"/>
            <ac:spMk id="6" creationId="{2B2E5C00-5450-4242-A9CA-BD2C305891A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45.937" v="180" actId="20577"/>
        <pc:sldMkLst>
          <pc:docMk/>
          <pc:sldMk cId="1600651769" sldId="555"/>
        </pc:sldMkLst>
        <pc:spChg chg="mod">
          <ac:chgData name="Sara Vermeulen" userId="S::sara.vermeulen@vvob.org::21f3c513-0412-4c13-bd2c-1e62022b846b" providerId="AD" clId="Web-{9D82A598-0F06-4BF5-8056-D0D0A73FF3D6}" dt="2022-01-13T15:23:45.937" v="180" actId="20577"/>
          <ac:spMkLst>
            <pc:docMk/>
            <pc:sldMk cId="1600651769" sldId="555"/>
            <ac:spMk id="4" creationId="{DE833618-4FB0-1542-A93C-B50E9A06052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2:47.325" v="141" actId="20577"/>
        <pc:sldMkLst>
          <pc:docMk/>
          <pc:sldMk cId="3133157329" sldId="559"/>
        </pc:sldMkLst>
        <pc:spChg chg="mod">
          <ac:chgData name="Sara Vermeulen" userId="S::sara.vermeulen@vvob.org::21f3c513-0412-4c13-bd2c-1e62022b846b" providerId="AD" clId="Web-{9D82A598-0F06-4BF5-8056-D0D0A73FF3D6}" dt="2022-01-13T15:22:47.325" v="141" actId="20577"/>
          <ac:spMkLst>
            <pc:docMk/>
            <pc:sldMk cId="3133157329" sldId="559"/>
            <ac:spMk id="4" creationId="{DE833618-4FB0-1542-A93C-B50E9A06052F}"/>
          </ac:spMkLst>
        </pc:spChg>
      </pc:sldChg>
      <pc:sldChg chg="modSp">
        <pc:chgData name="Sara Vermeulen" userId="S::sara.vermeulen@vvob.org::21f3c513-0412-4c13-bd2c-1e62022b846b" providerId="AD" clId="Web-{9D82A598-0F06-4BF5-8056-D0D0A73FF3D6}" dt="2022-01-13T15:23:41.109" v="177" actId="20577"/>
        <pc:sldMkLst>
          <pc:docMk/>
          <pc:sldMk cId="226034827" sldId="564"/>
        </pc:sldMkLst>
        <pc:spChg chg="mod">
          <ac:chgData name="Sara Vermeulen" userId="S::sara.vermeulen@vvob.org::21f3c513-0412-4c13-bd2c-1e62022b846b" providerId="AD" clId="Web-{9D82A598-0F06-4BF5-8056-D0D0A73FF3D6}" dt="2022-01-13T15:23:41.109" v="177" actId="20577"/>
          <ac:spMkLst>
            <pc:docMk/>
            <pc:sldMk cId="226034827" sldId="564"/>
            <ac:spMk id="4" creationId="{DE833618-4FB0-1542-A93C-B50E9A06052F}"/>
          </ac:spMkLst>
        </pc:spChg>
      </pc:sldChg>
      <pc:sldChg chg="addSp delSp modSp add ord replId">
        <pc:chgData name="Sara Vermeulen" userId="S::sara.vermeulen@vvob.org::21f3c513-0412-4c13-bd2c-1e62022b846b" providerId="AD" clId="Web-{9D82A598-0F06-4BF5-8056-D0D0A73FF3D6}" dt="2022-01-13T15:23:04.997" v="150" actId="20577"/>
        <pc:sldMkLst>
          <pc:docMk/>
          <pc:sldMk cId="3061320401" sldId="565"/>
        </pc:sldMkLst>
        <pc:spChg chg="mod">
          <ac:chgData name="Sara Vermeulen" userId="S::sara.vermeulen@vvob.org::21f3c513-0412-4c13-bd2c-1e62022b846b" providerId="AD" clId="Web-{9D82A598-0F06-4BF5-8056-D0D0A73FF3D6}" dt="2022-01-13T15:06:09.439" v="55" actId="20577"/>
          <ac:spMkLst>
            <pc:docMk/>
            <pc:sldMk cId="3061320401" sldId="565"/>
            <ac:spMk id="2" creationId="{EC75F4B4-719E-DB4E-B928-56D55FBFB9A0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07:09.708" v="84" actId="20577"/>
          <ac:spMkLst>
            <pc:docMk/>
            <pc:sldMk cId="3061320401" sldId="565"/>
            <ac:spMk id="3" creationId="{B1846FEF-9E3D-FF46-99F7-8DF6ABB60CD0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23:04.997" v="150" actId="20577"/>
          <ac:spMkLst>
            <pc:docMk/>
            <pc:sldMk cId="3061320401" sldId="565"/>
            <ac:spMk id="4" creationId="{2285B0FE-9E6D-2045-87BA-FB64D9FDD9E7}"/>
          </ac:spMkLst>
        </pc:spChg>
        <pc:picChg chg="add mod">
          <ac:chgData name="Sara Vermeulen" userId="S::sara.vermeulen@vvob.org::21f3c513-0412-4c13-bd2c-1e62022b846b" providerId="AD" clId="Web-{9D82A598-0F06-4BF5-8056-D0D0A73FF3D6}" dt="2022-01-13T15:05:58.501" v="35" actId="1076"/>
          <ac:picMkLst>
            <pc:docMk/>
            <pc:sldMk cId="3061320401" sldId="565"/>
            <ac:picMk id="5" creationId="{FC0C03E3-92B9-4C6A-B92C-02782C38BE25}"/>
          </ac:picMkLst>
        </pc:picChg>
        <pc:picChg chg="del">
          <ac:chgData name="Sara Vermeulen" userId="S::sara.vermeulen@vvob.org::21f3c513-0412-4c13-bd2c-1e62022b846b" providerId="AD" clId="Web-{9D82A598-0F06-4BF5-8056-D0D0A73FF3D6}" dt="2022-01-13T15:05:22.843" v="28"/>
          <ac:picMkLst>
            <pc:docMk/>
            <pc:sldMk cId="3061320401" sldId="565"/>
            <ac:picMk id="6145" creationId="{AA25DE0C-31CC-F14F-9FAD-F4A61A19021D}"/>
          </ac:picMkLst>
        </pc:picChg>
      </pc:sldChg>
      <pc:sldChg chg="modSp add ord replId">
        <pc:chgData name="Sara Vermeulen" userId="S::sara.vermeulen@vvob.org::21f3c513-0412-4c13-bd2c-1e62022b846b" providerId="AD" clId="Web-{9D82A598-0F06-4BF5-8056-D0D0A73FF3D6}" dt="2022-01-13T15:23:17.045" v="159" actId="20577"/>
        <pc:sldMkLst>
          <pc:docMk/>
          <pc:sldMk cId="2769320017" sldId="566"/>
        </pc:sldMkLst>
        <pc:spChg chg="mod">
          <ac:chgData name="Sara Vermeulen" userId="S::sara.vermeulen@vvob.org::21f3c513-0412-4c13-bd2c-1e62022b846b" providerId="AD" clId="Web-{9D82A598-0F06-4BF5-8056-D0D0A73FF3D6}" dt="2022-01-13T15:08:16.321" v="90" actId="20577"/>
          <ac:spMkLst>
            <pc:docMk/>
            <pc:sldMk cId="2769320017" sldId="566"/>
            <ac:spMk id="3" creationId="{B1846FEF-9E3D-FF46-99F7-8DF6ABB60CD0}"/>
          </ac:spMkLst>
        </pc:spChg>
        <pc:spChg chg="mod">
          <ac:chgData name="Sara Vermeulen" userId="S::sara.vermeulen@vvob.org::21f3c513-0412-4c13-bd2c-1e62022b846b" providerId="AD" clId="Web-{9D82A598-0F06-4BF5-8056-D0D0A73FF3D6}" dt="2022-01-13T15:23:17.045" v="159" actId="20577"/>
          <ac:spMkLst>
            <pc:docMk/>
            <pc:sldMk cId="2769320017" sldId="566"/>
            <ac:spMk id="4" creationId="{2285B0FE-9E6D-2045-87BA-FB64D9FDD9E7}"/>
          </ac:spMkLst>
        </pc:spChg>
      </pc:sldChg>
    </pc:docChg>
  </pc:docChgLst>
</pc:chgInfo>
</file>

<file path=ppt/comments/modernComment_22B_5F6801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D94365-7E8E-4746-AD0B-9A4FA08A3A3B}" authorId="{9B82AAA6-BEAC-6960-839D-A3CC68101014}" created="2022-01-11T07:13:35.6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00651769" sldId="555"/>
      <ac:spMk id="3" creationId="{44338633-D5A6-114D-AF09-4D711D0BA431}"/>
      <ac:txMk cp="37" len="10">
        <ac:context len="48" hash="509066726"/>
      </ac:txMk>
    </ac:txMkLst>
    <p188:pos x="2716012" y="2459602"/>
    <p188:txBody>
      <a:bodyPr/>
      <a:lstStyle/>
      <a:p>
        <a:r>
          <a:rPr lang="en-US"/>
          <a:t>Other materials?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ABF6F-2F4A-4691-A672-C1C71D2DAB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E598F-56CB-4398-BAAB-2BEE3FCB3830}">
      <dgm:prSet custT="1"/>
      <dgm:spPr/>
      <dgm:t>
        <a:bodyPr/>
        <a:lstStyle/>
        <a:p>
          <a:r>
            <a:rPr lang="en-US" sz="2000" b="1" dirty="0"/>
            <a:t>Use</a:t>
          </a:r>
        </a:p>
      </dgm:t>
    </dgm:pt>
    <dgm:pt modelId="{1014141D-A6C2-436F-9B20-8454254BAD22}" type="parTrans" cxnId="{87251D65-A960-4C5F-BEB3-93D26E89C376}">
      <dgm:prSet/>
      <dgm:spPr/>
      <dgm:t>
        <a:bodyPr/>
        <a:lstStyle/>
        <a:p>
          <a:endParaRPr lang="en-US" sz="2000"/>
        </a:p>
      </dgm:t>
    </dgm:pt>
    <dgm:pt modelId="{AF5D61CF-8B92-448F-9A76-FD160CB0AD07}" type="sibTrans" cxnId="{87251D65-A960-4C5F-BEB3-93D26E89C376}">
      <dgm:prSet/>
      <dgm:spPr/>
      <dgm:t>
        <a:bodyPr/>
        <a:lstStyle/>
        <a:p>
          <a:endParaRPr lang="en-US" sz="2000"/>
        </a:p>
      </dgm:t>
    </dgm:pt>
    <dgm:pt modelId="{5637358C-5F1C-4A87-8A24-92CE91C51BAE}">
      <dgm:prSet custT="1"/>
      <dgm:spPr/>
      <dgm:t>
        <a:bodyPr/>
        <a:lstStyle/>
        <a:p>
          <a:r>
            <a:rPr lang="en-US" sz="2000" dirty="0"/>
            <a:t>computational concepts in storytelling</a:t>
          </a:r>
        </a:p>
      </dgm:t>
    </dgm:pt>
    <dgm:pt modelId="{5274D69F-9485-4360-B344-E2F67D3C1398}" type="parTrans" cxnId="{D4A33C73-A990-4463-8D48-EF608ED9B133}">
      <dgm:prSet/>
      <dgm:spPr/>
      <dgm:t>
        <a:bodyPr/>
        <a:lstStyle/>
        <a:p>
          <a:endParaRPr lang="en-US" sz="2000"/>
        </a:p>
      </dgm:t>
    </dgm:pt>
    <dgm:pt modelId="{B47BF474-1599-499B-9A88-0ED169DB90F8}" type="sibTrans" cxnId="{D4A33C73-A990-4463-8D48-EF608ED9B133}">
      <dgm:prSet/>
      <dgm:spPr/>
      <dgm:t>
        <a:bodyPr/>
        <a:lstStyle/>
        <a:p>
          <a:endParaRPr lang="en-US" sz="2000"/>
        </a:p>
      </dgm:t>
    </dgm:pt>
    <dgm:pt modelId="{8C1D76EF-E495-4EB9-8EC7-78D1927E95D5}">
      <dgm:prSet custT="1"/>
      <dgm:spPr/>
      <dgm:t>
        <a:bodyPr/>
        <a:lstStyle/>
        <a:p>
          <a:r>
            <a:rPr lang="en-US" sz="2000" b="1" dirty="0"/>
            <a:t>Work</a:t>
          </a:r>
        </a:p>
      </dgm:t>
    </dgm:pt>
    <dgm:pt modelId="{62B58013-E510-45F5-A6E1-E7FA09237280}" type="parTrans" cxnId="{45FAF28C-2E37-4338-8DC4-F10888A958CE}">
      <dgm:prSet/>
      <dgm:spPr/>
      <dgm:t>
        <a:bodyPr/>
        <a:lstStyle/>
        <a:p>
          <a:endParaRPr lang="en-US" sz="2000"/>
        </a:p>
      </dgm:t>
    </dgm:pt>
    <dgm:pt modelId="{E909E025-014F-40CA-8CA5-5F2CA8C95F44}" type="sibTrans" cxnId="{45FAF28C-2E37-4338-8DC4-F10888A958CE}">
      <dgm:prSet/>
      <dgm:spPr/>
      <dgm:t>
        <a:bodyPr/>
        <a:lstStyle/>
        <a:p>
          <a:endParaRPr lang="en-US" sz="2000"/>
        </a:p>
      </dgm:t>
    </dgm:pt>
    <dgm:pt modelId="{A84A2B80-3679-41FC-B2BE-3AA111418BBC}">
      <dgm:prSet custT="1"/>
      <dgm:spPr/>
      <dgm:t>
        <a:bodyPr/>
        <a:lstStyle/>
        <a:p>
          <a:r>
            <a:rPr lang="en-US" sz="2000" dirty="0"/>
            <a:t>with different sprites </a:t>
          </a:r>
        </a:p>
      </dgm:t>
    </dgm:pt>
    <dgm:pt modelId="{32A1E546-C1DD-4A59-8D23-976FE32A8347}" type="parTrans" cxnId="{2EC74E43-8A24-4B4B-933A-D24573D7D999}">
      <dgm:prSet/>
      <dgm:spPr/>
      <dgm:t>
        <a:bodyPr/>
        <a:lstStyle/>
        <a:p>
          <a:endParaRPr lang="en-US" sz="2000"/>
        </a:p>
      </dgm:t>
    </dgm:pt>
    <dgm:pt modelId="{A0C4962C-567B-4B29-A553-585C6E20ABA4}" type="sibTrans" cxnId="{2EC74E43-8A24-4B4B-933A-D24573D7D999}">
      <dgm:prSet/>
      <dgm:spPr/>
      <dgm:t>
        <a:bodyPr/>
        <a:lstStyle/>
        <a:p>
          <a:endParaRPr lang="en-US" sz="2000"/>
        </a:p>
      </dgm:t>
    </dgm:pt>
    <dgm:pt modelId="{B7756842-A411-4441-BEE9-688AB659060D}">
      <dgm:prSet custT="1"/>
      <dgm:spPr/>
      <dgm:t>
        <a:bodyPr/>
        <a:lstStyle/>
        <a:p>
          <a:r>
            <a:rPr lang="en-US" sz="2000" b="1" dirty="0"/>
            <a:t>Animate</a:t>
          </a:r>
        </a:p>
      </dgm:t>
    </dgm:pt>
    <dgm:pt modelId="{3DCCF763-C7B0-435E-9F4B-1FA6AC99C0BA}" type="parTrans" cxnId="{96BBCB9A-66D0-4E9E-88AA-DA2AC6ECE4E4}">
      <dgm:prSet/>
      <dgm:spPr/>
      <dgm:t>
        <a:bodyPr/>
        <a:lstStyle/>
        <a:p>
          <a:endParaRPr lang="en-US" sz="2000"/>
        </a:p>
      </dgm:t>
    </dgm:pt>
    <dgm:pt modelId="{82FC21B1-F27C-4748-BF77-76F9EBDB2788}" type="sibTrans" cxnId="{96BBCB9A-66D0-4E9E-88AA-DA2AC6ECE4E4}">
      <dgm:prSet/>
      <dgm:spPr/>
      <dgm:t>
        <a:bodyPr/>
        <a:lstStyle/>
        <a:p>
          <a:endParaRPr lang="en-US" sz="2000"/>
        </a:p>
      </dgm:t>
    </dgm:pt>
    <dgm:pt modelId="{A8CC97FA-F350-4EAA-97DD-684D6F1E7D9E}">
      <dgm:prSet custT="1"/>
      <dgm:spPr/>
      <dgm:t>
        <a:bodyPr/>
        <a:lstStyle/>
        <a:p>
          <a:r>
            <a:rPr lang="en-US" sz="2000" dirty="0"/>
            <a:t>sprites and manage different backdrops in the same project. </a:t>
          </a:r>
        </a:p>
      </dgm:t>
    </dgm:pt>
    <dgm:pt modelId="{CAF053CF-D209-44FB-8C46-4AF8BAC70414}" type="parTrans" cxnId="{D09349D7-1A82-4DF9-9AAD-F2338C84A6F0}">
      <dgm:prSet/>
      <dgm:spPr/>
      <dgm:t>
        <a:bodyPr/>
        <a:lstStyle/>
        <a:p>
          <a:endParaRPr lang="en-US" sz="2000"/>
        </a:p>
      </dgm:t>
    </dgm:pt>
    <dgm:pt modelId="{EA217444-A71A-4991-BBB2-39514D8E7D25}" type="sibTrans" cxnId="{D09349D7-1A82-4DF9-9AAD-F2338C84A6F0}">
      <dgm:prSet/>
      <dgm:spPr/>
      <dgm:t>
        <a:bodyPr/>
        <a:lstStyle/>
        <a:p>
          <a:endParaRPr lang="en-US" sz="2000"/>
        </a:p>
      </dgm:t>
    </dgm:pt>
    <dgm:pt modelId="{2D2CE6AB-1D55-43E5-8ED4-A9C57C469EA5}">
      <dgm:prSet custT="1"/>
      <dgm:spPr/>
      <dgm:t>
        <a:bodyPr/>
        <a:lstStyle/>
        <a:p>
          <a:r>
            <a:rPr lang="en-US" sz="2000" b="1" dirty="0"/>
            <a:t>Understand</a:t>
          </a:r>
        </a:p>
      </dgm:t>
    </dgm:pt>
    <dgm:pt modelId="{DD595837-CC30-40DC-8B60-DBD3EA8D4748}" type="parTrans" cxnId="{8001C7C5-036A-4059-859A-54DD88B71B49}">
      <dgm:prSet/>
      <dgm:spPr/>
      <dgm:t>
        <a:bodyPr/>
        <a:lstStyle/>
        <a:p>
          <a:endParaRPr lang="en-US" sz="2000"/>
        </a:p>
      </dgm:t>
    </dgm:pt>
    <dgm:pt modelId="{B33FB7A8-B43B-41AF-87C9-4C9A9C577CCA}" type="sibTrans" cxnId="{8001C7C5-036A-4059-859A-54DD88B71B49}">
      <dgm:prSet/>
      <dgm:spPr/>
      <dgm:t>
        <a:bodyPr/>
        <a:lstStyle/>
        <a:p>
          <a:endParaRPr lang="en-US" sz="2000"/>
        </a:p>
      </dgm:t>
    </dgm:pt>
    <dgm:pt modelId="{7CF9E66F-2454-4966-9E02-BE983AC60103}">
      <dgm:prSet custT="1"/>
      <dgm:spPr/>
      <dgm:t>
        <a:bodyPr/>
        <a:lstStyle/>
        <a:p>
          <a:r>
            <a:rPr lang="en-US" sz="2000" dirty="0"/>
            <a:t> the benefits of sensing blocks and control blocks </a:t>
          </a:r>
        </a:p>
      </dgm:t>
    </dgm:pt>
    <dgm:pt modelId="{9BE5F3F1-12CB-4F64-A30F-32D599A758A8}" type="parTrans" cxnId="{D36BB568-F714-43BA-A06D-6C40A92DA2A6}">
      <dgm:prSet/>
      <dgm:spPr/>
      <dgm:t>
        <a:bodyPr/>
        <a:lstStyle/>
        <a:p>
          <a:endParaRPr lang="en-US" sz="2000"/>
        </a:p>
      </dgm:t>
    </dgm:pt>
    <dgm:pt modelId="{EA330BF5-7E99-40FD-8C22-E16CB6222B01}" type="sibTrans" cxnId="{D36BB568-F714-43BA-A06D-6C40A92DA2A6}">
      <dgm:prSet/>
      <dgm:spPr/>
      <dgm:t>
        <a:bodyPr/>
        <a:lstStyle/>
        <a:p>
          <a:endParaRPr lang="en-US" sz="2000"/>
        </a:p>
      </dgm:t>
    </dgm:pt>
    <dgm:pt modelId="{81DA3AA1-12EC-431A-85F3-449DB52B87DE}">
      <dgm:prSet custT="1"/>
      <dgm:spPr/>
      <dgm:t>
        <a:bodyPr/>
        <a:lstStyle/>
        <a:p>
          <a:r>
            <a:rPr lang="en-US" sz="2000" b="1" dirty="0"/>
            <a:t>Understand</a:t>
          </a:r>
        </a:p>
      </dgm:t>
    </dgm:pt>
    <dgm:pt modelId="{9A62B9F7-9784-4C84-8FE2-4A426320E3F2}" type="parTrans" cxnId="{C93D23C5-4D63-4705-AC2A-6541E884D0F4}">
      <dgm:prSet/>
      <dgm:spPr/>
      <dgm:t>
        <a:bodyPr/>
        <a:lstStyle/>
        <a:p>
          <a:endParaRPr lang="en-US" sz="2000"/>
        </a:p>
      </dgm:t>
    </dgm:pt>
    <dgm:pt modelId="{95612CB6-7F63-43EB-B9E1-6C218EB4139C}" type="sibTrans" cxnId="{C93D23C5-4D63-4705-AC2A-6541E884D0F4}">
      <dgm:prSet/>
      <dgm:spPr/>
      <dgm:t>
        <a:bodyPr/>
        <a:lstStyle/>
        <a:p>
          <a:endParaRPr lang="en-US" sz="2000"/>
        </a:p>
      </dgm:t>
    </dgm:pt>
    <dgm:pt modelId="{B96C8680-52BE-4E59-9A08-B1B12596170A}">
      <dgm:prSet custT="1"/>
      <dgm:spPr/>
      <dgm:t>
        <a:bodyPr/>
        <a:lstStyle/>
        <a:p>
          <a:r>
            <a:rPr lang="en-US" sz="2000" dirty="0"/>
            <a:t>the importance of broadcasting </a:t>
          </a:r>
        </a:p>
      </dgm:t>
    </dgm:pt>
    <dgm:pt modelId="{D7D09ACC-6985-44FF-9BF9-76BEC8644ECF}" type="parTrans" cxnId="{BB628339-B774-48EE-B251-16969F553A63}">
      <dgm:prSet/>
      <dgm:spPr/>
      <dgm:t>
        <a:bodyPr/>
        <a:lstStyle/>
        <a:p>
          <a:endParaRPr lang="en-US" sz="2000"/>
        </a:p>
      </dgm:t>
    </dgm:pt>
    <dgm:pt modelId="{3C0288A3-A358-4EB9-A54D-3EE2F4693A9D}" type="sibTrans" cxnId="{BB628339-B774-48EE-B251-16969F553A63}">
      <dgm:prSet/>
      <dgm:spPr/>
      <dgm:t>
        <a:bodyPr/>
        <a:lstStyle/>
        <a:p>
          <a:endParaRPr lang="en-US" sz="2000"/>
        </a:p>
      </dgm:t>
    </dgm:pt>
    <dgm:pt modelId="{4AE74197-5E74-4F60-A97C-246E836CE85E}">
      <dgm:prSet custT="1"/>
      <dgm:spPr/>
      <dgm:t>
        <a:bodyPr/>
        <a:lstStyle/>
        <a:p>
          <a:r>
            <a:rPr lang="en-US" sz="2000" b="1" dirty="0"/>
            <a:t>Explore</a:t>
          </a:r>
        </a:p>
      </dgm:t>
    </dgm:pt>
    <dgm:pt modelId="{308D0DA5-2305-4F2A-9996-F403B7F7CE42}" type="parTrans" cxnId="{31518C13-F436-4466-9369-05403EED966D}">
      <dgm:prSet/>
      <dgm:spPr/>
      <dgm:t>
        <a:bodyPr/>
        <a:lstStyle/>
        <a:p>
          <a:endParaRPr lang="en-US" sz="2000"/>
        </a:p>
      </dgm:t>
    </dgm:pt>
    <dgm:pt modelId="{05BF981C-3F92-4213-9E32-22ABB733B465}" type="sibTrans" cxnId="{31518C13-F436-4466-9369-05403EED966D}">
      <dgm:prSet/>
      <dgm:spPr/>
      <dgm:t>
        <a:bodyPr/>
        <a:lstStyle/>
        <a:p>
          <a:endParaRPr lang="en-US" sz="2000"/>
        </a:p>
      </dgm:t>
    </dgm:pt>
    <dgm:pt modelId="{F67ACA03-0085-44F5-B50A-1E071AC9B515}">
      <dgm:prSet custT="1"/>
      <dgm:spPr/>
      <dgm:t>
        <a:bodyPr/>
        <a:lstStyle/>
        <a:p>
          <a:r>
            <a:rPr lang="en-US" sz="2000" dirty="0"/>
            <a:t>computational creation </a:t>
          </a:r>
        </a:p>
      </dgm:t>
    </dgm:pt>
    <dgm:pt modelId="{B6FAAD65-DE4D-41BA-BB71-DCB7800B4DC5}" type="parTrans" cxnId="{4615C3FB-ABC7-44D9-BFB9-964B8A58CB93}">
      <dgm:prSet/>
      <dgm:spPr/>
      <dgm:t>
        <a:bodyPr/>
        <a:lstStyle/>
        <a:p>
          <a:endParaRPr lang="en-US" sz="2000"/>
        </a:p>
      </dgm:t>
    </dgm:pt>
    <dgm:pt modelId="{FD0E68BB-8965-422C-A53D-CAB4FD228B5D}" type="sibTrans" cxnId="{4615C3FB-ABC7-44D9-BFB9-964B8A58CB93}">
      <dgm:prSet/>
      <dgm:spPr/>
      <dgm:t>
        <a:bodyPr/>
        <a:lstStyle/>
        <a:p>
          <a:endParaRPr lang="en-US" sz="2000"/>
        </a:p>
      </dgm:t>
    </dgm:pt>
    <dgm:pt modelId="{0F713327-67E1-4EF0-A19D-8CFA2BB87A3C}">
      <dgm:prSet custT="1"/>
      <dgm:spPr/>
      <dgm:t>
        <a:bodyPr/>
        <a:lstStyle/>
        <a:p>
          <a:r>
            <a:rPr lang="en-US" sz="2000" b="1" dirty="0"/>
            <a:t>Debug</a:t>
          </a:r>
        </a:p>
      </dgm:t>
    </dgm:pt>
    <dgm:pt modelId="{93434F87-92A3-4861-B29C-6AEB310D0023}" type="parTrans" cxnId="{CB2EA49B-6607-4C2B-AB1A-ED074FAE366F}">
      <dgm:prSet/>
      <dgm:spPr/>
      <dgm:t>
        <a:bodyPr/>
        <a:lstStyle/>
        <a:p>
          <a:endParaRPr lang="en-US" sz="2000"/>
        </a:p>
      </dgm:t>
    </dgm:pt>
    <dgm:pt modelId="{6C95888A-3C2C-4902-99BA-DC82A34382B3}" type="sibTrans" cxnId="{CB2EA49B-6607-4C2B-AB1A-ED074FAE366F}">
      <dgm:prSet/>
      <dgm:spPr/>
      <dgm:t>
        <a:bodyPr/>
        <a:lstStyle/>
        <a:p>
          <a:endParaRPr lang="en-US" sz="2000"/>
        </a:p>
      </dgm:t>
    </dgm:pt>
    <dgm:pt modelId="{AAD2E5D2-C6E1-41A1-B1ED-A2AAA449BB2C}">
      <dgm:prSet custT="1"/>
      <dgm:spPr/>
      <dgm:t>
        <a:bodyPr/>
        <a:lstStyle/>
        <a:p>
          <a:r>
            <a:rPr lang="en-US" sz="2000" dirty="0"/>
            <a:t>the program that contains different blocks for a story. </a:t>
          </a:r>
        </a:p>
      </dgm:t>
    </dgm:pt>
    <dgm:pt modelId="{88338D0A-2BEF-423A-AB9F-06410ACB8D72}" type="parTrans" cxnId="{5A10B109-F83C-4232-8CB6-F435056B7EEB}">
      <dgm:prSet/>
      <dgm:spPr/>
      <dgm:t>
        <a:bodyPr/>
        <a:lstStyle/>
        <a:p>
          <a:endParaRPr lang="en-US" sz="2000"/>
        </a:p>
      </dgm:t>
    </dgm:pt>
    <dgm:pt modelId="{DE24831E-4D40-4BF6-9829-6A990B825C43}" type="sibTrans" cxnId="{5A10B109-F83C-4232-8CB6-F435056B7EEB}">
      <dgm:prSet/>
      <dgm:spPr/>
      <dgm:t>
        <a:bodyPr/>
        <a:lstStyle/>
        <a:p>
          <a:endParaRPr lang="en-US" sz="2000"/>
        </a:p>
      </dgm:t>
    </dgm:pt>
    <dgm:pt modelId="{26FFAC24-32F2-AE4D-BBB2-F1E2058A7AED}" type="pres">
      <dgm:prSet presAssocID="{B2CABF6F-2F4A-4691-A672-C1C71D2DAB1D}" presName="vert0" presStyleCnt="0">
        <dgm:presLayoutVars>
          <dgm:dir/>
          <dgm:animOne val="branch"/>
          <dgm:animLvl val="lvl"/>
        </dgm:presLayoutVars>
      </dgm:prSet>
      <dgm:spPr/>
    </dgm:pt>
    <dgm:pt modelId="{81884E3A-3E20-424A-A484-DD1940DB6C52}" type="pres">
      <dgm:prSet presAssocID="{DA1E598F-56CB-4398-BAAB-2BEE3FCB3830}" presName="thickLine" presStyleLbl="alignNode1" presStyleIdx="0" presStyleCnt="7"/>
      <dgm:spPr/>
    </dgm:pt>
    <dgm:pt modelId="{D571240B-5ED3-3447-A388-DEA0650E0CF7}" type="pres">
      <dgm:prSet presAssocID="{DA1E598F-56CB-4398-BAAB-2BEE3FCB3830}" presName="horz1" presStyleCnt="0"/>
      <dgm:spPr/>
    </dgm:pt>
    <dgm:pt modelId="{5A625F72-44E7-014F-BDE9-B0BB60D436C6}" type="pres">
      <dgm:prSet presAssocID="{DA1E598F-56CB-4398-BAAB-2BEE3FCB3830}" presName="tx1" presStyleLbl="revTx" presStyleIdx="0" presStyleCnt="14"/>
      <dgm:spPr/>
    </dgm:pt>
    <dgm:pt modelId="{8C123E47-6299-1941-A924-22E72C436008}" type="pres">
      <dgm:prSet presAssocID="{DA1E598F-56CB-4398-BAAB-2BEE3FCB3830}" presName="vert1" presStyleCnt="0"/>
      <dgm:spPr/>
    </dgm:pt>
    <dgm:pt modelId="{981A6B24-396D-C543-9946-680EA5F7BBC0}" type="pres">
      <dgm:prSet presAssocID="{5637358C-5F1C-4A87-8A24-92CE91C51BAE}" presName="vertSpace2a" presStyleCnt="0"/>
      <dgm:spPr/>
    </dgm:pt>
    <dgm:pt modelId="{B90E9A6B-7372-2343-A1E8-5D189E63B192}" type="pres">
      <dgm:prSet presAssocID="{5637358C-5F1C-4A87-8A24-92CE91C51BAE}" presName="horz2" presStyleCnt="0"/>
      <dgm:spPr/>
    </dgm:pt>
    <dgm:pt modelId="{D7091730-5DD6-9146-A24D-CAFEEE9FD16A}" type="pres">
      <dgm:prSet presAssocID="{5637358C-5F1C-4A87-8A24-92CE91C51BAE}" presName="horzSpace2" presStyleCnt="0"/>
      <dgm:spPr/>
    </dgm:pt>
    <dgm:pt modelId="{5E24BEEB-9988-4544-BE23-8FB70395F2C7}" type="pres">
      <dgm:prSet presAssocID="{5637358C-5F1C-4A87-8A24-92CE91C51BAE}" presName="tx2" presStyleLbl="revTx" presStyleIdx="1" presStyleCnt="14"/>
      <dgm:spPr/>
    </dgm:pt>
    <dgm:pt modelId="{55BC97A2-02C4-7A4C-AF79-EDAB89651145}" type="pres">
      <dgm:prSet presAssocID="{5637358C-5F1C-4A87-8A24-92CE91C51BAE}" presName="vert2" presStyleCnt="0"/>
      <dgm:spPr/>
    </dgm:pt>
    <dgm:pt modelId="{668BE142-94D0-BF4C-9DA3-9104D0355DE0}" type="pres">
      <dgm:prSet presAssocID="{5637358C-5F1C-4A87-8A24-92CE91C51BAE}" presName="thinLine2b" presStyleLbl="callout" presStyleIdx="0" presStyleCnt="7"/>
      <dgm:spPr/>
    </dgm:pt>
    <dgm:pt modelId="{2191F819-438D-DE4E-9225-B31645C5E71C}" type="pres">
      <dgm:prSet presAssocID="{5637358C-5F1C-4A87-8A24-92CE91C51BAE}" presName="vertSpace2b" presStyleCnt="0"/>
      <dgm:spPr/>
    </dgm:pt>
    <dgm:pt modelId="{C4EE54DF-DF41-D841-9C54-0334ADE22F5F}" type="pres">
      <dgm:prSet presAssocID="{8C1D76EF-E495-4EB9-8EC7-78D1927E95D5}" presName="thickLine" presStyleLbl="alignNode1" presStyleIdx="1" presStyleCnt="7"/>
      <dgm:spPr/>
    </dgm:pt>
    <dgm:pt modelId="{D7E7C933-D0E2-A946-A398-B89C6C78A12C}" type="pres">
      <dgm:prSet presAssocID="{8C1D76EF-E495-4EB9-8EC7-78D1927E95D5}" presName="horz1" presStyleCnt="0"/>
      <dgm:spPr/>
    </dgm:pt>
    <dgm:pt modelId="{8209948A-21FC-BF40-A24F-CAB4D4EB314D}" type="pres">
      <dgm:prSet presAssocID="{8C1D76EF-E495-4EB9-8EC7-78D1927E95D5}" presName="tx1" presStyleLbl="revTx" presStyleIdx="2" presStyleCnt="14"/>
      <dgm:spPr/>
    </dgm:pt>
    <dgm:pt modelId="{C75C2EA6-965A-A645-85C2-270E67AA9D64}" type="pres">
      <dgm:prSet presAssocID="{8C1D76EF-E495-4EB9-8EC7-78D1927E95D5}" presName="vert1" presStyleCnt="0"/>
      <dgm:spPr/>
    </dgm:pt>
    <dgm:pt modelId="{8E9155A1-85D4-D147-AB12-6FEA29A159CB}" type="pres">
      <dgm:prSet presAssocID="{A84A2B80-3679-41FC-B2BE-3AA111418BBC}" presName="vertSpace2a" presStyleCnt="0"/>
      <dgm:spPr/>
    </dgm:pt>
    <dgm:pt modelId="{A5C7F82C-C5FA-AC49-BA6C-FC92F7E92D55}" type="pres">
      <dgm:prSet presAssocID="{A84A2B80-3679-41FC-B2BE-3AA111418BBC}" presName="horz2" presStyleCnt="0"/>
      <dgm:spPr/>
    </dgm:pt>
    <dgm:pt modelId="{63EF297F-2E78-3848-9BEF-C2837EC6B7B5}" type="pres">
      <dgm:prSet presAssocID="{A84A2B80-3679-41FC-B2BE-3AA111418BBC}" presName="horzSpace2" presStyleCnt="0"/>
      <dgm:spPr/>
    </dgm:pt>
    <dgm:pt modelId="{901EAB65-587E-9F40-AA92-D0E813C19A94}" type="pres">
      <dgm:prSet presAssocID="{A84A2B80-3679-41FC-B2BE-3AA111418BBC}" presName="tx2" presStyleLbl="revTx" presStyleIdx="3" presStyleCnt="14"/>
      <dgm:spPr/>
    </dgm:pt>
    <dgm:pt modelId="{A015B822-DD06-6A46-983F-AE81983514E6}" type="pres">
      <dgm:prSet presAssocID="{A84A2B80-3679-41FC-B2BE-3AA111418BBC}" presName="vert2" presStyleCnt="0"/>
      <dgm:spPr/>
    </dgm:pt>
    <dgm:pt modelId="{CAB457A8-0CD1-3B4C-B67E-9BE5246178DB}" type="pres">
      <dgm:prSet presAssocID="{A84A2B80-3679-41FC-B2BE-3AA111418BBC}" presName="thinLine2b" presStyleLbl="callout" presStyleIdx="1" presStyleCnt="7"/>
      <dgm:spPr/>
    </dgm:pt>
    <dgm:pt modelId="{955E650A-0043-3448-8598-936A2227B4BB}" type="pres">
      <dgm:prSet presAssocID="{A84A2B80-3679-41FC-B2BE-3AA111418BBC}" presName="vertSpace2b" presStyleCnt="0"/>
      <dgm:spPr/>
    </dgm:pt>
    <dgm:pt modelId="{48CB780B-B1BA-2F40-BE3F-D731975BA069}" type="pres">
      <dgm:prSet presAssocID="{B7756842-A411-4441-BEE9-688AB659060D}" presName="thickLine" presStyleLbl="alignNode1" presStyleIdx="2" presStyleCnt="7"/>
      <dgm:spPr/>
    </dgm:pt>
    <dgm:pt modelId="{1E578F45-F748-C94F-948E-5A4883A3B33E}" type="pres">
      <dgm:prSet presAssocID="{B7756842-A411-4441-BEE9-688AB659060D}" presName="horz1" presStyleCnt="0"/>
      <dgm:spPr/>
    </dgm:pt>
    <dgm:pt modelId="{FE5DBC45-0C90-A949-A728-2414C022D905}" type="pres">
      <dgm:prSet presAssocID="{B7756842-A411-4441-BEE9-688AB659060D}" presName="tx1" presStyleLbl="revTx" presStyleIdx="4" presStyleCnt="14"/>
      <dgm:spPr/>
    </dgm:pt>
    <dgm:pt modelId="{F72B5182-C907-2F47-947F-3A859D1086E5}" type="pres">
      <dgm:prSet presAssocID="{B7756842-A411-4441-BEE9-688AB659060D}" presName="vert1" presStyleCnt="0"/>
      <dgm:spPr/>
    </dgm:pt>
    <dgm:pt modelId="{2AA9D8C3-D8B3-A54B-9927-E91AFB918729}" type="pres">
      <dgm:prSet presAssocID="{A8CC97FA-F350-4EAA-97DD-684D6F1E7D9E}" presName="vertSpace2a" presStyleCnt="0"/>
      <dgm:spPr/>
    </dgm:pt>
    <dgm:pt modelId="{7CF30471-284A-EE4A-B5B6-32E27F08346A}" type="pres">
      <dgm:prSet presAssocID="{A8CC97FA-F350-4EAA-97DD-684D6F1E7D9E}" presName="horz2" presStyleCnt="0"/>
      <dgm:spPr/>
    </dgm:pt>
    <dgm:pt modelId="{B29FC61E-A48A-0441-824A-C968CFB72E17}" type="pres">
      <dgm:prSet presAssocID="{A8CC97FA-F350-4EAA-97DD-684D6F1E7D9E}" presName="horzSpace2" presStyleCnt="0"/>
      <dgm:spPr/>
    </dgm:pt>
    <dgm:pt modelId="{57AA7BB3-31EE-5241-8D4D-69CF6F7B45B2}" type="pres">
      <dgm:prSet presAssocID="{A8CC97FA-F350-4EAA-97DD-684D6F1E7D9E}" presName="tx2" presStyleLbl="revTx" presStyleIdx="5" presStyleCnt="14"/>
      <dgm:spPr/>
    </dgm:pt>
    <dgm:pt modelId="{A8839EB7-D955-154E-BB84-6508601CCFEB}" type="pres">
      <dgm:prSet presAssocID="{A8CC97FA-F350-4EAA-97DD-684D6F1E7D9E}" presName="vert2" presStyleCnt="0"/>
      <dgm:spPr/>
    </dgm:pt>
    <dgm:pt modelId="{DF67C0D4-357E-6340-8B53-BCCC616ADCD7}" type="pres">
      <dgm:prSet presAssocID="{A8CC97FA-F350-4EAA-97DD-684D6F1E7D9E}" presName="thinLine2b" presStyleLbl="callout" presStyleIdx="2" presStyleCnt="7"/>
      <dgm:spPr/>
    </dgm:pt>
    <dgm:pt modelId="{E0FE57C3-370F-A444-BD29-494B7B081D4B}" type="pres">
      <dgm:prSet presAssocID="{A8CC97FA-F350-4EAA-97DD-684D6F1E7D9E}" presName="vertSpace2b" presStyleCnt="0"/>
      <dgm:spPr/>
    </dgm:pt>
    <dgm:pt modelId="{A405A748-92D5-B640-BF7D-EAD0F3ACBD78}" type="pres">
      <dgm:prSet presAssocID="{2D2CE6AB-1D55-43E5-8ED4-A9C57C469EA5}" presName="thickLine" presStyleLbl="alignNode1" presStyleIdx="3" presStyleCnt="7"/>
      <dgm:spPr/>
    </dgm:pt>
    <dgm:pt modelId="{6F388FA6-DB1D-5144-AA19-DAF8E6DBB9AF}" type="pres">
      <dgm:prSet presAssocID="{2D2CE6AB-1D55-43E5-8ED4-A9C57C469EA5}" presName="horz1" presStyleCnt="0"/>
      <dgm:spPr/>
    </dgm:pt>
    <dgm:pt modelId="{4C394455-215E-764D-8EDF-1DAC26D018C2}" type="pres">
      <dgm:prSet presAssocID="{2D2CE6AB-1D55-43E5-8ED4-A9C57C469EA5}" presName="tx1" presStyleLbl="revTx" presStyleIdx="6" presStyleCnt="14" custScaleX="110098" custScaleY="90553"/>
      <dgm:spPr/>
    </dgm:pt>
    <dgm:pt modelId="{D2D56826-2C0B-D040-B96B-9D62FCF7E795}" type="pres">
      <dgm:prSet presAssocID="{2D2CE6AB-1D55-43E5-8ED4-A9C57C469EA5}" presName="vert1" presStyleCnt="0"/>
      <dgm:spPr/>
    </dgm:pt>
    <dgm:pt modelId="{D34D2BA9-DC74-6548-87C9-68B102A43302}" type="pres">
      <dgm:prSet presAssocID="{7CF9E66F-2454-4966-9E02-BE983AC60103}" presName="vertSpace2a" presStyleCnt="0"/>
      <dgm:spPr/>
    </dgm:pt>
    <dgm:pt modelId="{C3EB6CBB-D87F-2B49-B093-23B4CBD84A24}" type="pres">
      <dgm:prSet presAssocID="{7CF9E66F-2454-4966-9E02-BE983AC60103}" presName="horz2" presStyleCnt="0"/>
      <dgm:spPr/>
    </dgm:pt>
    <dgm:pt modelId="{23F14921-7A0B-D342-9EE6-B9A1FF016768}" type="pres">
      <dgm:prSet presAssocID="{7CF9E66F-2454-4966-9E02-BE983AC60103}" presName="horzSpace2" presStyleCnt="0"/>
      <dgm:spPr/>
    </dgm:pt>
    <dgm:pt modelId="{B940F7DC-6D07-A94B-9DA5-067F4BFFF600}" type="pres">
      <dgm:prSet presAssocID="{7CF9E66F-2454-4966-9E02-BE983AC60103}" presName="tx2" presStyleLbl="revTx" presStyleIdx="7" presStyleCnt="14"/>
      <dgm:spPr/>
    </dgm:pt>
    <dgm:pt modelId="{7B9E8C9D-3CC6-4943-92CE-8153E2E2AE42}" type="pres">
      <dgm:prSet presAssocID="{7CF9E66F-2454-4966-9E02-BE983AC60103}" presName="vert2" presStyleCnt="0"/>
      <dgm:spPr/>
    </dgm:pt>
    <dgm:pt modelId="{DBF1D916-EEDC-F247-AD3C-F9AB3CB47771}" type="pres">
      <dgm:prSet presAssocID="{7CF9E66F-2454-4966-9E02-BE983AC60103}" presName="thinLine2b" presStyleLbl="callout" presStyleIdx="3" presStyleCnt="7"/>
      <dgm:spPr/>
    </dgm:pt>
    <dgm:pt modelId="{B3625D82-63EF-3A40-9F3E-F23E5BEC11B9}" type="pres">
      <dgm:prSet presAssocID="{7CF9E66F-2454-4966-9E02-BE983AC60103}" presName="vertSpace2b" presStyleCnt="0"/>
      <dgm:spPr/>
    </dgm:pt>
    <dgm:pt modelId="{D02AA4E6-8514-6548-BE90-689623844283}" type="pres">
      <dgm:prSet presAssocID="{81DA3AA1-12EC-431A-85F3-449DB52B87DE}" presName="thickLine" presStyleLbl="alignNode1" presStyleIdx="4" presStyleCnt="7"/>
      <dgm:spPr/>
    </dgm:pt>
    <dgm:pt modelId="{9AC4CCE1-14E0-594D-90A6-61E539412FCC}" type="pres">
      <dgm:prSet presAssocID="{81DA3AA1-12EC-431A-85F3-449DB52B87DE}" presName="horz1" presStyleCnt="0"/>
      <dgm:spPr/>
    </dgm:pt>
    <dgm:pt modelId="{8C13839D-0E09-A54B-88BD-CFF84A789ABF}" type="pres">
      <dgm:prSet presAssocID="{81DA3AA1-12EC-431A-85F3-449DB52B87DE}" presName="tx1" presStyleLbl="revTx" presStyleIdx="8" presStyleCnt="14" custScaleX="106841" custScaleY="117434"/>
      <dgm:spPr/>
    </dgm:pt>
    <dgm:pt modelId="{A1F9627C-2F9E-C948-9BA9-9735B0957928}" type="pres">
      <dgm:prSet presAssocID="{81DA3AA1-12EC-431A-85F3-449DB52B87DE}" presName="vert1" presStyleCnt="0"/>
      <dgm:spPr/>
    </dgm:pt>
    <dgm:pt modelId="{358D37DD-0CBF-5E44-A84B-8222C07C3213}" type="pres">
      <dgm:prSet presAssocID="{B96C8680-52BE-4E59-9A08-B1B12596170A}" presName="vertSpace2a" presStyleCnt="0"/>
      <dgm:spPr/>
    </dgm:pt>
    <dgm:pt modelId="{27FF0ED8-4A2D-8D42-B45E-B1B4D53B9AC5}" type="pres">
      <dgm:prSet presAssocID="{B96C8680-52BE-4E59-9A08-B1B12596170A}" presName="horz2" presStyleCnt="0"/>
      <dgm:spPr/>
    </dgm:pt>
    <dgm:pt modelId="{1A4268E8-615B-2340-8099-33407BD264F0}" type="pres">
      <dgm:prSet presAssocID="{B96C8680-52BE-4E59-9A08-B1B12596170A}" presName="horzSpace2" presStyleCnt="0"/>
      <dgm:spPr/>
    </dgm:pt>
    <dgm:pt modelId="{EA711D60-95D1-3E43-8C2B-DDFBA1A71902}" type="pres">
      <dgm:prSet presAssocID="{B96C8680-52BE-4E59-9A08-B1B12596170A}" presName="tx2" presStyleLbl="revTx" presStyleIdx="9" presStyleCnt="14"/>
      <dgm:spPr/>
    </dgm:pt>
    <dgm:pt modelId="{1A00A3B6-6587-5145-A3DD-B39A02987A91}" type="pres">
      <dgm:prSet presAssocID="{B96C8680-52BE-4E59-9A08-B1B12596170A}" presName="vert2" presStyleCnt="0"/>
      <dgm:spPr/>
    </dgm:pt>
    <dgm:pt modelId="{80617787-9F98-DD43-8199-1F92070AF023}" type="pres">
      <dgm:prSet presAssocID="{B96C8680-52BE-4E59-9A08-B1B12596170A}" presName="thinLine2b" presStyleLbl="callout" presStyleIdx="4" presStyleCnt="7"/>
      <dgm:spPr/>
    </dgm:pt>
    <dgm:pt modelId="{F6BCB504-53B2-C742-81B1-CBCD29B4107B}" type="pres">
      <dgm:prSet presAssocID="{B96C8680-52BE-4E59-9A08-B1B12596170A}" presName="vertSpace2b" presStyleCnt="0"/>
      <dgm:spPr/>
    </dgm:pt>
    <dgm:pt modelId="{B4994EF5-2F1E-6548-8867-3C26C974C6D0}" type="pres">
      <dgm:prSet presAssocID="{4AE74197-5E74-4F60-A97C-246E836CE85E}" presName="thickLine" presStyleLbl="alignNode1" presStyleIdx="5" presStyleCnt="7"/>
      <dgm:spPr/>
    </dgm:pt>
    <dgm:pt modelId="{8B56B158-D049-5F4F-8424-8C9AF4C738D6}" type="pres">
      <dgm:prSet presAssocID="{4AE74197-5E74-4F60-A97C-246E836CE85E}" presName="horz1" presStyleCnt="0"/>
      <dgm:spPr/>
    </dgm:pt>
    <dgm:pt modelId="{5C2DE618-A6DB-9643-B0D6-2DCDDA4D9365}" type="pres">
      <dgm:prSet presAssocID="{4AE74197-5E74-4F60-A97C-246E836CE85E}" presName="tx1" presStyleLbl="revTx" presStyleIdx="10" presStyleCnt="14"/>
      <dgm:spPr/>
    </dgm:pt>
    <dgm:pt modelId="{6E0E81E9-8FDC-B741-9436-5070551810BB}" type="pres">
      <dgm:prSet presAssocID="{4AE74197-5E74-4F60-A97C-246E836CE85E}" presName="vert1" presStyleCnt="0"/>
      <dgm:spPr/>
    </dgm:pt>
    <dgm:pt modelId="{F84EA124-B9CA-3A4E-A439-3CC2B9E88E74}" type="pres">
      <dgm:prSet presAssocID="{F67ACA03-0085-44F5-B50A-1E071AC9B515}" presName="vertSpace2a" presStyleCnt="0"/>
      <dgm:spPr/>
    </dgm:pt>
    <dgm:pt modelId="{41047D63-D5CF-2046-B567-C50170849076}" type="pres">
      <dgm:prSet presAssocID="{F67ACA03-0085-44F5-B50A-1E071AC9B515}" presName="horz2" presStyleCnt="0"/>
      <dgm:spPr/>
    </dgm:pt>
    <dgm:pt modelId="{9CE3A891-13C1-3744-A612-FB13CB3A2260}" type="pres">
      <dgm:prSet presAssocID="{F67ACA03-0085-44F5-B50A-1E071AC9B515}" presName="horzSpace2" presStyleCnt="0"/>
      <dgm:spPr/>
    </dgm:pt>
    <dgm:pt modelId="{C426CCBF-3E57-FA4E-84C6-CDAF85D762EB}" type="pres">
      <dgm:prSet presAssocID="{F67ACA03-0085-44F5-B50A-1E071AC9B515}" presName="tx2" presStyleLbl="revTx" presStyleIdx="11" presStyleCnt="14"/>
      <dgm:spPr/>
    </dgm:pt>
    <dgm:pt modelId="{B7894816-80DD-8345-9766-01F8689727D6}" type="pres">
      <dgm:prSet presAssocID="{F67ACA03-0085-44F5-B50A-1E071AC9B515}" presName="vert2" presStyleCnt="0"/>
      <dgm:spPr/>
    </dgm:pt>
    <dgm:pt modelId="{324D0268-B0EB-6340-B25C-F8DD71252E26}" type="pres">
      <dgm:prSet presAssocID="{F67ACA03-0085-44F5-B50A-1E071AC9B515}" presName="thinLine2b" presStyleLbl="callout" presStyleIdx="5" presStyleCnt="7"/>
      <dgm:spPr/>
    </dgm:pt>
    <dgm:pt modelId="{E29D3CBF-3D1E-BB4F-B5E5-B909AEDE2BA5}" type="pres">
      <dgm:prSet presAssocID="{F67ACA03-0085-44F5-B50A-1E071AC9B515}" presName="vertSpace2b" presStyleCnt="0"/>
      <dgm:spPr/>
    </dgm:pt>
    <dgm:pt modelId="{C3745DBA-AFB2-034C-B81E-46494A336410}" type="pres">
      <dgm:prSet presAssocID="{0F713327-67E1-4EF0-A19D-8CFA2BB87A3C}" presName="thickLine" presStyleLbl="alignNode1" presStyleIdx="6" presStyleCnt="7"/>
      <dgm:spPr/>
    </dgm:pt>
    <dgm:pt modelId="{247BA260-6FE5-5546-8A3C-0A49D4AF7C98}" type="pres">
      <dgm:prSet presAssocID="{0F713327-67E1-4EF0-A19D-8CFA2BB87A3C}" presName="horz1" presStyleCnt="0"/>
      <dgm:spPr/>
    </dgm:pt>
    <dgm:pt modelId="{5E280BEA-2BFD-9E4B-AC27-5E353F3C9D24}" type="pres">
      <dgm:prSet presAssocID="{0F713327-67E1-4EF0-A19D-8CFA2BB87A3C}" presName="tx1" presStyleLbl="revTx" presStyleIdx="12" presStyleCnt="14"/>
      <dgm:spPr/>
    </dgm:pt>
    <dgm:pt modelId="{9BB33CA9-46DA-B84D-891E-C90FD3C52177}" type="pres">
      <dgm:prSet presAssocID="{0F713327-67E1-4EF0-A19D-8CFA2BB87A3C}" presName="vert1" presStyleCnt="0"/>
      <dgm:spPr/>
    </dgm:pt>
    <dgm:pt modelId="{A579D0E4-C653-EE44-A6E2-4421AEC3D174}" type="pres">
      <dgm:prSet presAssocID="{AAD2E5D2-C6E1-41A1-B1ED-A2AAA449BB2C}" presName="vertSpace2a" presStyleCnt="0"/>
      <dgm:spPr/>
    </dgm:pt>
    <dgm:pt modelId="{55A945E5-F946-F74B-A5DE-552A7C8ACFDD}" type="pres">
      <dgm:prSet presAssocID="{AAD2E5D2-C6E1-41A1-B1ED-A2AAA449BB2C}" presName="horz2" presStyleCnt="0"/>
      <dgm:spPr/>
    </dgm:pt>
    <dgm:pt modelId="{F8D34C08-06B5-C646-8A1C-9A055C04FD99}" type="pres">
      <dgm:prSet presAssocID="{AAD2E5D2-C6E1-41A1-B1ED-A2AAA449BB2C}" presName="horzSpace2" presStyleCnt="0"/>
      <dgm:spPr/>
    </dgm:pt>
    <dgm:pt modelId="{62998CD1-00A5-DE40-AFDD-E1BA7D35CE96}" type="pres">
      <dgm:prSet presAssocID="{AAD2E5D2-C6E1-41A1-B1ED-A2AAA449BB2C}" presName="tx2" presStyleLbl="revTx" presStyleIdx="13" presStyleCnt="14"/>
      <dgm:spPr/>
    </dgm:pt>
    <dgm:pt modelId="{131C1713-7E44-D242-8B5C-57388CB282F9}" type="pres">
      <dgm:prSet presAssocID="{AAD2E5D2-C6E1-41A1-B1ED-A2AAA449BB2C}" presName="vert2" presStyleCnt="0"/>
      <dgm:spPr/>
    </dgm:pt>
    <dgm:pt modelId="{4E0760EE-32F0-494F-9477-9D50CCBFD27D}" type="pres">
      <dgm:prSet presAssocID="{AAD2E5D2-C6E1-41A1-B1ED-A2AAA449BB2C}" presName="thinLine2b" presStyleLbl="callout" presStyleIdx="6" presStyleCnt="7"/>
      <dgm:spPr/>
    </dgm:pt>
    <dgm:pt modelId="{E7FBAB14-0EF3-5D4F-98CE-3ACFB3173F85}" type="pres">
      <dgm:prSet presAssocID="{AAD2E5D2-C6E1-41A1-B1ED-A2AAA449BB2C}" presName="vertSpace2b" presStyleCnt="0"/>
      <dgm:spPr/>
    </dgm:pt>
  </dgm:ptLst>
  <dgm:cxnLst>
    <dgm:cxn modelId="{822ED408-2CE6-C44B-A0B2-DF41E6D7421B}" type="presOf" srcId="{B2CABF6F-2F4A-4691-A672-C1C71D2DAB1D}" destId="{26FFAC24-32F2-AE4D-BBB2-F1E2058A7AED}" srcOrd="0" destOrd="0" presId="urn:microsoft.com/office/officeart/2008/layout/LinedList"/>
    <dgm:cxn modelId="{5A10B109-F83C-4232-8CB6-F435056B7EEB}" srcId="{0F713327-67E1-4EF0-A19D-8CFA2BB87A3C}" destId="{AAD2E5D2-C6E1-41A1-B1ED-A2AAA449BB2C}" srcOrd="0" destOrd="0" parTransId="{88338D0A-2BEF-423A-AB9F-06410ACB8D72}" sibTransId="{DE24831E-4D40-4BF6-9829-6A990B825C43}"/>
    <dgm:cxn modelId="{31518C13-F436-4466-9369-05403EED966D}" srcId="{B2CABF6F-2F4A-4691-A672-C1C71D2DAB1D}" destId="{4AE74197-5E74-4F60-A97C-246E836CE85E}" srcOrd="5" destOrd="0" parTransId="{308D0DA5-2305-4F2A-9996-F403B7F7CE42}" sibTransId="{05BF981C-3F92-4213-9E32-22ABB733B465}"/>
    <dgm:cxn modelId="{E9156A25-B4A2-7443-98BB-BDBCEB91949D}" type="presOf" srcId="{B96C8680-52BE-4E59-9A08-B1B12596170A}" destId="{EA711D60-95D1-3E43-8C2B-DDFBA1A71902}" srcOrd="0" destOrd="0" presId="urn:microsoft.com/office/officeart/2008/layout/LinedList"/>
    <dgm:cxn modelId="{BB628339-B774-48EE-B251-16969F553A63}" srcId="{81DA3AA1-12EC-431A-85F3-449DB52B87DE}" destId="{B96C8680-52BE-4E59-9A08-B1B12596170A}" srcOrd="0" destOrd="0" parTransId="{D7D09ACC-6985-44FF-9BF9-76BEC8644ECF}" sibTransId="{3C0288A3-A358-4EB9-A54D-3EE2F4693A9D}"/>
    <dgm:cxn modelId="{2EC74E43-8A24-4B4B-933A-D24573D7D999}" srcId="{8C1D76EF-E495-4EB9-8EC7-78D1927E95D5}" destId="{A84A2B80-3679-41FC-B2BE-3AA111418BBC}" srcOrd="0" destOrd="0" parTransId="{32A1E546-C1DD-4A59-8D23-976FE32A8347}" sibTransId="{A0C4962C-567B-4B29-A553-585C6E20ABA4}"/>
    <dgm:cxn modelId="{D50E1064-852B-5940-8D32-3CB0A3170CBD}" type="presOf" srcId="{A84A2B80-3679-41FC-B2BE-3AA111418BBC}" destId="{901EAB65-587E-9F40-AA92-D0E813C19A94}" srcOrd="0" destOrd="0" presId="urn:microsoft.com/office/officeart/2008/layout/LinedList"/>
    <dgm:cxn modelId="{87251D65-A960-4C5F-BEB3-93D26E89C376}" srcId="{B2CABF6F-2F4A-4691-A672-C1C71D2DAB1D}" destId="{DA1E598F-56CB-4398-BAAB-2BEE3FCB3830}" srcOrd="0" destOrd="0" parTransId="{1014141D-A6C2-436F-9B20-8454254BAD22}" sibTransId="{AF5D61CF-8B92-448F-9A76-FD160CB0AD07}"/>
    <dgm:cxn modelId="{D36BB568-F714-43BA-A06D-6C40A92DA2A6}" srcId="{2D2CE6AB-1D55-43E5-8ED4-A9C57C469EA5}" destId="{7CF9E66F-2454-4966-9E02-BE983AC60103}" srcOrd="0" destOrd="0" parTransId="{9BE5F3F1-12CB-4F64-A30F-32D599A758A8}" sibTransId="{EA330BF5-7E99-40FD-8C22-E16CB6222B01}"/>
    <dgm:cxn modelId="{8DBA3E4E-A90F-6749-9B5D-F4D9484D4AA9}" type="presOf" srcId="{7CF9E66F-2454-4966-9E02-BE983AC60103}" destId="{B940F7DC-6D07-A94B-9DA5-067F4BFFF600}" srcOrd="0" destOrd="0" presId="urn:microsoft.com/office/officeart/2008/layout/LinedList"/>
    <dgm:cxn modelId="{BA957872-FF73-8747-A3AD-2E8A82EDCA72}" type="presOf" srcId="{F67ACA03-0085-44F5-B50A-1E071AC9B515}" destId="{C426CCBF-3E57-FA4E-84C6-CDAF85D762EB}" srcOrd="0" destOrd="0" presId="urn:microsoft.com/office/officeart/2008/layout/LinedList"/>
    <dgm:cxn modelId="{D4A33C73-A990-4463-8D48-EF608ED9B133}" srcId="{DA1E598F-56CB-4398-BAAB-2BEE3FCB3830}" destId="{5637358C-5F1C-4A87-8A24-92CE91C51BAE}" srcOrd="0" destOrd="0" parTransId="{5274D69F-9485-4360-B344-E2F67D3C1398}" sibTransId="{B47BF474-1599-499B-9A88-0ED169DB90F8}"/>
    <dgm:cxn modelId="{59B5D378-3615-1C44-9580-69B8F48F1E78}" type="presOf" srcId="{4AE74197-5E74-4F60-A97C-246E836CE85E}" destId="{5C2DE618-A6DB-9643-B0D6-2DCDDA4D9365}" srcOrd="0" destOrd="0" presId="urn:microsoft.com/office/officeart/2008/layout/LinedList"/>
    <dgm:cxn modelId="{6A8FE458-C829-E047-AC3A-6EC08E7E7B24}" type="presOf" srcId="{5637358C-5F1C-4A87-8A24-92CE91C51BAE}" destId="{5E24BEEB-9988-4544-BE23-8FB70395F2C7}" srcOrd="0" destOrd="0" presId="urn:microsoft.com/office/officeart/2008/layout/LinedList"/>
    <dgm:cxn modelId="{21FB8686-325D-DB40-9786-EE15A386703A}" type="presOf" srcId="{A8CC97FA-F350-4EAA-97DD-684D6F1E7D9E}" destId="{57AA7BB3-31EE-5241-8D4D-69CF6F7B45B2}" srcOrd="0" destOrd="0" presId="urn:microsoft.com/office/officeart/2008/layout/LinedList"/>
    <dgm:cxn modelId="{6C9A7B8C-2315-1245-B41F-70DFF631D61C}" type="presOf" srcId="{0F713327-67E1-4EF0-A19D-8CFA2BB87A3C}" destId="{5E280BEA-2BFD-9E4B-AC27-5E353F3C9D24}" srcOrd="0" destOrd="0" presId="urn:microsoft.com/office/officeart/2008/layout/LinedList"/>
    <dgm:cxn modelId="{45FAF28C-2E37-4338-8DC4-F10888A958CE}" srcId="{B2CABF6F-2F4A-4691-A672-C1C71D2DAB1D}" destId="{8C1D76EF-E495-4EB9-8EC7-78D1927E95D5}" srcOrd="1" destOrd="0" parTransId="{62B58013-E510-45F5-A6E1-E7FA09237280}" sibTransId="{E909E025-014F-40CA-8CA5-5F2CA8C95F44}"/>
    <dgm:cxn modelId="{96BBCB9A-66D0-4E9E-88AA-DA2AC6ECE4E4}" srcId="{B2CABF6F-2F4A-4691-A672-C1C71D2DAB1D}" destId="{B7756842-A411-4441-BEE9-688AB659060D}" srcOrd="2" destOrd="0" parTransId="{3DCCF763-C7B0-435E-9F4B-1FA6AC99C0BA}" sibTransId="{82FC21B1-F27C-4748-BF77-76F9EBDB2788}"/>
    <dgm:cxn modelId="{CB2EA49B-6607-4C2B-AB1A-ED074FAE366F}" srcId="{B2CABF6F-2F4A-4691-A672-C1C71D2DAB1D}" destId="{0F713327-67E1-4EF0-A19D-8CFA2BB87A3C}" srcOrd="6" destOrd="0" parTransId="{93434F87-92A3-4861-B29C-6AEB310D0023}" sibTransId="{6C95888A-3C2C-4902-99BA-DC82A34382B3}"/>
    <dgm:cxn modelId="{32676AA9-042B-8047-9495-9DD26E66569E}" type="presOf" srcId="{8C1D76EF-E495-4EB9-8EC7-78D1927E95D5}" destId="{8209948A-21FC-BF40-A24F-CAB4D4EB314D}" srcOrd="0" destOrd="0" presId="urn:microsoft.com/office/officeart/2008/layout/LinedList"/>
    <dgm:cxn modelId="{C93D23C5-4D63-4705-AC2A-6541E884D0F4}" srcId="{B2CABF6F-2F4A-4691-A672-C1C71D2DAB1D}" destId="{81DA3AA1-12EC-431A-85F3-449DB52B87DE}" srcOrd="4" destOrd="0" parTransId="{9A62B9F7-9784-4C84-8FE2-4A426320E3F2}" sibTransId="{95612CB6-7F63-43EB-B9E1-6C218EB4139C}"/>
    <dgm:cxn modelId="{8001C7C5-036A-4059-859A-54DD88B71B49}" srcId="{B2CABF6F-2F4A-4691-A672-C1C71D2DAB1D}" destId="{2D2CE6AB-1D55-43E5-8ED4-A9C57C469EA5}" srcOrd="3" destOrd="0" parTransId="{DD595837-CC30-40DC-8B60-DBD3EA8D4748}" sibTransId="{B33FB7A8-B43B-41AF-87C9-4C9A9C577CCA}"/>
    <dgm:cxn modelId="{D09349D7-1A82-4DF9-9AAD-F2338C84A6F0}" srcId="{B7756842-A411-4441-BEE9-688AB659060D}" destId="{A8CC97FA-F350-4EAA-97DD-684D6F1E7D9E}" srcOrd="0" destOrd="0" parTransId="{CAF053CF-D209-44FB-8C46-4AF8BAC70414}" sibTransId="{EA217444-A71A-4991-BBB2-39514D8E7D25}"/>
    <dgm:cxn modelId="{9A90AEE6-ADFB-6047-84FC-1DD40B913633}" type="presOf" srcId="{2D2CE6AB-1D55-43E5-8ED4-A9C57C469EA5}" destId="{4C394455-215E-764D-8EDF-1DAC26D018C2}" srcOrd="0" destOrd="0" presId="urn:microsoft.com/office/officeart/2008/layout/LinedList"/>
    <dgm:cxn modelId="{39BB00E8-6CD1-6A48-8136-BB9B6A6B4521}" type="presOf" srcId="{DA1E598F-56CB-4398-BAAB-2BEE3FCB3830}" destId="{5A625F72-44E7-014F-BDE9-B0BB60D436C6}" srcOrd="0" destOrd="0" presId="urn:microsoft.com/office/officeart/2008/layout/LinedList"/>
    <dgm:cxn modelId="{3A15DEEB-2600-BF4D-AA73-6A35119E262C}" type="presOf" srcId="{AAD2E5D2-C6E1-41A1-B1ED-A2AAA449BB2C}" destId="{62998CD1-00A5-DE40-AFDD-E1BA7D35CE96}" srcOrd="0" destOrd="0" presId="urn:microsoft.com/office/officeart/2008/layout/LinedList"/>
    <dgm:cxn modelId="{CB71F7F4-5BE9-C644-95E1-8AA7E3009685}" type="presOf" srcId="{B7756842-A411-4441-BEE9-688AB659060D}" destId="{FE5DBC45-0C90-A949-A728-2414C022D905}" srcOrd="0" destOrd="0" presId="urn:microsoft.com/office/officeart/2008/layout/LinedList"/>
    <dgm:cxn modelId="{AF6607FB-52B9-5949-898D-49B65F0FD583}" type="presOf" srcId="{81DA3AA1-12EC-431A-85F3-449DB52B87DE}" destId="{8C13839D-0E09-A54B-88BD-CFF84A789ABF}" srcOrd="0" destOrd="0" presId="urn:microsoft.com/office/officeart/2008/layout/LinedList"/>
    <dgm:cxn modelId="{4615C3FB-ABC7-44D9-BFB9-964B8A58CB93}" srcId="{4AE74197-5E74-4F60-A97C-246E836CE85E}" destId="{F67ACA03-0085-44F5-B50A-1E071AC9B515}" srcOrd="0" destOrd="0" parTransId="{B6FAAD65-DE4D-41BA-BB71-DCB7800B4DC5}" sibTransId="{FD0E68BB-8965-422C-A53D-CAB4FD228B5D}"/>
    <dgm:cxn modelId="{0ABC3FB7-E9E7-EE4D-A957-85AFC60F1BF2}" type="presParOf" srcId="{26FFAC24-32F2-AE4D-BBB2-F1E2058A7AED}" destId="{81884E3A-3E20-424A-A484-DD1940DB6C52}" srcOrd="0" destOrd="0" presId="urn:microsoft.com/office/officeart/2008/layout/LinedList"/>
    <dgm:cxn modelId="{9B47D86A-A2F6-5C4C-ABB1-8D71350092D5}" type="presParOf" srcId="{26FFAC24-32F2-AE4D-BBB2-F1E2058A7AED}" destId="{D571240B-5ED3-3447-A388-DEA0650E0CF7}" srcOrd="1" destOrd="0" presId="urn:microsoft.com/office/officeart/2008/layout/LinedList"/>
    <dgm:cxn modelId="{432FBE00-E610-2245-ADDD-35D3131641D2}" type="presParOf" srcId="{D571240B-5ED3-3447-A388-DEA0650E0CF7}" destId="{5A625F72-44E7-014F-BDE9-B0BB60D436C6}" srcOrd="0" destOrd="0" presId="urn:microsoft.com/office/officeart/2008/layout/LinedList"/>
    <dgm:cxn modelId="{28A40056-0F27-D948-BDB7-44AD7DE5F906}" type="presParOf" srcId="{D571240B-5ED3-3447-A388-DEA0650E0CF7}" destId="{8C123E47-6299-1941-A924-22E72C436008}" srcOrd="1" destOrd="0" presId="urn:microsoft.com/office/officeart/2008/layout/LinedList"/>
    <dgm:cxn modelId="{8A89E98F-040C-7B4B-9A7F-54A13CBA3291}" type="presParOf" srcId="{8C123E47-6299-1941-A924-22E72C436008}" destId="{981A6B24-396D-C543-9946-680EA5F7BBC0}" srcOrd="0" destOrd="0" presId="urn:microsoft.com/office/officeart/2008/layout/LinedList"/>
    <dgm:cxn modelId="{7FBCBD70-AFA6-5C46-8AEB-662DCEE00E73}" type="presParOf" srcId="{8C123E47-6299-1941-A924-22E72C436008}" destId="{B90E9A6B-7372-2343-A1E8-5D189E63B192}" srcOrd="1" destOrd="0" presId="urn:microsoft.com/office/officeart/2008/layout/LinedList"/>
    <dgm:cxn modelId="{67BBEAB7-8EC0-2542-8F12-6BFFEA9F72F8}" type="presParOf" srcId="{B90E9A6B-7372-2343-A1E8-5D189E63B192}" destId="{D7091730-5DD6-9146-A24D-CAFEEE9FD16A}" srcOrd="0" destOrd="0" presId="urn:microsoft.com/office/officeart/2008/layout/LinedList"/>
    <dgm:cxn modelId="{1366F561-07A6-A346-BF45-B633C1B4FD12}" type="presParOf" srcId="{B90E9A6B-7372-2343-A1E8-5D189E63B192}" destId="{5E24BEEB-9988-4544-BE23-8FB70395F2C7}" srcOrd="1" destOrd="0" presId="urn:microsoft.com/office/officeart/2008/layout/LinedList"/>
    <dgm:cxn modelId="{F3E00B22-4AEC-ED45-BC02-0B8BF4A99183}" type="presParOf" srcId="{B90E9A6B-7372-2343-A1E8-5D189E63B192}" destId="{55BC97A2-02C4-7A4C-AF79-EDAB89651145}" srcOrd="2" destOrd="0" presId="urn:microsoft.com/office/officeart/2008/layout/LinedList"/>
    <dgm:cxn modelId="{68FD4802-C9DD-B545-8976-D62E203EDA33}" type="presParOf" srcId="{8C123E47-6299-1941-A924-22E72C436008}" destId="{668BE142-94D0-BF4C-9DA3-9104D0355DE0}" srcOrd="2" destOrd="0" presId="urn:microsoft.com/office/officeart/2008/layout/LinedList"/>
    <dgm:cxn modelId="{E2A0E886-CE49-D442-B14F-51F99443D737}" type="presParOf" srcId="{8C123E47-6299-1941-A924-22E72C436008}" destId="{2191F819-438D-DE4E-9225-B31645C5E71C}" srcOrd="3" destOrd="0" presId="urn:microsoft.com/office/officeart/2008/layout/LinedList"/>
    <dgm:cxn modelId="{3F98349E-41C3-6F4A-A64D-017A935478B7}" type="presParOf" srcId="{26FFAC24-32F2-AE4D-BBB2-F1E2058A7AED}" destId="{C4EE54DF-DF41-D841-9C54-0334ADE22F5F}" srcOrd="2" destOrd="0" presId="urn:microsoft.com/office/officeart/2008/layout/LinedList"/>
    <dgm:cxn modelId="{A072FAB4-E3FA-C647-B966-9DDC490284DF}" type="presParOf" srcId="{26FFAC24-32F2-AE4D-BBB2-F1E2058A7AED}" destId="{D7E7C933-D0E2-A946-A398-B89C6C78A12C}" srcOrd="3" destOrd="0" presId="urn:microsoft.com/office/officeart/2008/layout/LinedList"/>
    <dgm:cxn modelId="{FBB992C2-1469-594C-AEFF-9A07815235F4}" type="presParOf" srcId="{D7E7C933-D0E2-A946-A398-B89C6C78A12C}" destId="{8209948A-21FC-BF40-A24F-CAB4D4EB314D}" srcOrd="0" destOrd="0" presId="urn:microsoft.com/office/officeart/2008/layout/LinedList"/>
    <dgm:cxn modelId="{F2A3B90C-CEAC-AB40-8428-21D2FA28B1BD}" type="presParOf" srcId="{D7E7C933-D0E2-A946-A398-B89C6C78A12C}" destId="{C75C2EA6-965A-A645-85C2-270E67AA9D64}" srcOrd="1" destOrd="0" presId="urn:microsoft.com/office/officeart/2008/layout/LinedList"/>
    <dgm:cxn modelId="{D4961FAF-5B89-614F-9A55-1F4C71E921AF}" type="presParOf" srcId="{C75C2EA6-965A-A645-85C2-270E67AA9D64}" destId="{8E9155A1-85D4-D147-AB12-6FEA29A159CB}" srcOrd="0" destOrd="0" presId="urn:microsoft.com/office/officeart/2008/layout/LinedList"/>
    <dgm:cxn modelId="{9D2FB583-525F-B34C-8F47-94C947686ECA}" type="presParOf" srcId="{C75C2EA6-965A-A645-85C2-270E67AA9D64}" destId="{A5C7F82C-C5FA-AC49-BA6C-FC92F7E92D55}" srcOrd="1" destOrd="0" presId="urn:microsoft.com/office/officeart/2008/layout/LinedList"/>
    <dgm:cxn modelId="{22BF26F1-2B81-7948-9A54-57B10C52F848}" type="presParOf" srcId="{A5C7F82C-C5FA-AC49-BA6C-FC92F7E92D55}" destId="{63EF297F-2E78-3848-9BEF-C2837EC6B7B5}" srcOrd="0" destOrd="0" presId="urn:microsoft.com/office/officeart/2008/layout/LinedList"/>
    <dgm:cxn modelId="{6ECF75AB-E68F-294B-B85D-F45EC925CACA}" type="presParOf" srcId="{A5C7F82C-C5FA-AC49-BA6C-FC92F7E92D55}" destId="{901EAB65-587E-9F40-AA92-D0E813C19A94}" srcOrd="1" destOrd="0" presId="urn:microsoft.com/office/officeart/2008/layout/LinedList"/>
    <dgm:cxn modelId="{B63B5FEC-5A5F-A845-A82B-B8F02735484E}" type="presParOf" srcId="{A5C7F82C-C5FA-AC49-BA6C-FC92F7E92D55}" destId="{A015B822-DD06-6A46-983F-AE81983514E6}" srcOrd="2" destOrd="0" presId="urn:microsoft.com/office/officeart/2008/layout/LinedList"/>
    <dgm:cxn modelId="{95F93B5B-EFF5-3347-92F7-9FEBC399E9FA}" type="presParOf" srcId="{C75C2EA6-965A-A645-85C2-270E67AA9D64}" destId="{CAB457A8-0CD1-3B4C-B67E-9BE5246178DB}" srcOrd="2" destOrd="0" presId="urn:microsoft.com/office/officeart/2008/layout/LinedList"/>
    <dgm:cxn modelId="{AB4E10D5-A0BD-0F4D-AAB1-F0F5007C6ABF}" type="presParOf" srcId="{C75C2EA6-965A-A645-85C2-270E67AA9D64}" destId="{955E650A-0043-3448-8598-936A2227B4BB}" srcOrd="3" destOrd="0" presId="urn:microsoft.com/office/officeart/2008/layout/LinedList"/>
    <dgm:cxn modelId="{F8D35528-9617-3C49-8BF6-636CB4B6C6B7}" type="presParOf" srcId="{26FFAC24-32F2-AE4D-BBB2-F1E2058A7AED}" destId="{48CB780B-B1BA-2F40-BE3F-D731975BA069}" srcOrd="4" destOrd="0" presId="urn:microsoft.com/office/officeart/2008/layout/LinedList"/>
    <dgm:cxn modelId="{DBF65765-F7B2-5448-BDF0-9A9B19F14A01}" type="presParOf" srcId="{26FFAC24-32F2-AE4D-BBB2-F1E2058A7AED}" destId="{1E578F45-F748-C94F-948E-5A4883A3B33E}" srcOrd="5" destOrd="0" presId="urn:microsoft.com/office/officeart/2008/layout/LinedList"/>
    <dgm:cxn modelId="{BDF54DC8-C3CA-3641-91E6-5D0A1C59F8DA}" type="presParOf" srcId="{1E578F45-F748-C94F-948E-5A4883A3B33E}" destId="{FE5DBC45-0C90-A949-A728-2414C022D905}" srcOrd="0" destOrd="0" presId="urn:microsoft.com/office/officeart/2008/layout/LinedList"/>
    <dgm:cxn modelId="{900EEB2D-D0CD-C246-86BC-F87C7EAA977E}" type="presParOf" srcId="{1E578F45-F748-C94F-948E-5A4883A3B33E}" destId="{F72B5182-C907-2F47-947F-3A859D1086E5}" srcOrd="1" destOrd="0" presId="urn:microsoft.com/office/officeart/2008/layout/LinedList"/>
    <dgm:cxn modelId="{E2AFA704-0462-8847-9BE6-06E389A58358}" type="presParOf" srcId="{F72B5182-C907-2F47-947F-3A859D1086E5}" destId="{2AA9D8C3-D8B3-A54B-9927-E91AFB918729}" srcOrd="0" destOrd="0" presId="urn:microsoft.com/office/officeart/2008/layout/LinedList"/>
    <dgm:cxn modelId="{97E4ABDC-0723-C144-901F-6CDD6001C30A}" type="presParOf" srcId="{F72B5182-C907-2F47-947F-3A859D1086E5}" destId="{7CF30471-284A-EE4A-B5B6-32E27F08346A}" srcOrd="1" destOrd="0" presId="urn:microsoft.com/office/officeart/2008/layout/LinedList"/>
    <dgm:cxn modelId="{3A404ABB-8858-A144-BB5D-0921DC2A3E9C}" type="presParOf" srcId="{7CF30471-284A-EE4A-B5B6-32E27F08346A}" destId="{B29FC61E-A48A-0441-824A-C968CFB72E17}" srcOrd="0" destOrd="0" presId="urn:microsoft.com/office/officeart/2008/layout/LinedList"/>
    <dgm:cxn modelId="{7E5ABE3D-C02E-BC46-A0F7-D1B8B6A0C40C}" type="presParOf" srcId="{7CF30471-284A-EE4A-B5B6-32E27F08346A}" destId="{57AA7BB3-31EE-5241-8D4D-69CF6F7B45B2}" srcOrd="1" destOrd="0" presId="urn:microsoft.com/office/officeart/2008/layout/LinedList"/>
    <dgm:cxn modelId="{64A6E887-8767-3F4B-A49D-684ED96D427B}" type="presParOf" srcId="{7CF30471-284A-EE4A-B5B6-32E27F08346A}" destId="{A8839EB7-D955-154E-BB84-6508601CCFEB}" srcOrd="2" destOrd="0" presId="urn:microsoft.com/office/officeart/2008/layout/LinedList"/>
    <dgm:cxn modelId="{0329FAF3-12AA-2945-85FE-72FBB10C26DE}" type="presParOf" srcId="{F72B5182-C907-2F47-947F-3A859D1086E5}" destId="{DF67C0D4-357E-6340-8B53-BCCC616ADCD7}" srcOrd="2" destOrd="0" presId="urn:microsoft.com/office/officeart/2008/layout/LinedList"/>
    <dgm:cxn modelId="{251CCC93-F6C9-254A-9D44-B5952715DE7F}" type="presParOf" srcId="{F72B5182-C907-2F47-947F-3A859D1086E5}" destId="{E0FE57C3-370F-A444-BD29-494B7B081D4B}" srcOrd="3" destOrd="0" presId="urn:microsoft.com/office/officeart/2008/layout/LinedList"/>
    <dgm:cxn modelId="{D2A7C51C-7BF2-3043-AC41-43D0AC80FBB7}" type="presParOf" srcId="{26FFAC24-32F2-AE4D-BBB2-F1E2058A7AED}" destId="{A405A748-92D5-B640-BF7D-EAD0F3ACBD78}" srcOrd="6" destOrd="0" presId="urn:microsoft.com/office/officeart/2008/layout/LinedList"/>
    <dgm:cxn modelId="{AB086B70-77F2-B44C-A2DC-10E9D3D7EF6D}" type="presParOf" srcId="{26FFAC24-32F2-AE4D-BBB2-F1E2058A7AED}" destId="{6F388FA6-DB1D-5144-AA19-DAF8E6DBB9AF}" srcOrd="7" destOrd="0" presId="urn:microsoft.com/office/officeart/2008/layout/LinedList"/>
    <dgm:cxn modelId="{DC4F54E7-422C-E341-AE40-00F897A04D02}" type="presParOf" srcId="{6F388FA6-DB1D-5144-AA19-DAF8E6DBB9AF}" destId="{4C394455-215E-764D-8EDF-1DAC26D018C2}" srcOrd="0" destOrd="0" presId="urn:microsoft.com/office/officeart/2008/layout/LinedList"/>
    <dgm:cxn modelId="{607E6898-B7A1-5342-96AC-C479EE24EEA3}" type="presParOf" srcId="{6F388FA6-DB1D-5144-AA19-DAF8E6DBB9AF}" destId="{D2D56826-2C0B-D040-B96B-9D62FCF7E795}" srcOrd="1" destOrd="0" presId="urn:microsoft.com/office/officeart/2008/layout/LinedList"/>
    <dgm:cxn modelId="{D850BBD0-4A00-FA46-A8A2-583B6A6C32A3}" type="presParOf" srcId="{D2D56826-2C0B-D040-B96B-9D62FCF7E795}" destId="{D34D2BA9-DC74-6548-87C9-68B102A43302}" srcOrd="0" destOrd="0" presId="urn:microsoft.com/office/officeart/2008/layout/LinedList"/>
    <dgm:cxn modelId="{7175D57D-B898-F946-A95B-3785DF596014}" type="presParOf" srcId="{D2D56826-2C0B-D040-B96B-9D62FCF7E795}" destId="{C3EB6CBB-D87F-2B49-B093-23B4CBD84A24}" srcOrd="1" destOrd="0" presId="urn:microsoft.com/office/officeart/2008/layout/LinedList"/>
    <dgm:cxn modelId="{B5060D98-4412-FF49-BD15-208002BF78E0}" type="presParOf" srcId="{C3EB6CBB-D87F-2B49-B093-23B4CBD84A24}" destId="{23F14921-7A0B-D342-9EE6-B9A1FF016768}" srcOrd="0" destOrd="0" presId="urn:microsoft.com/office/officeart/2008/layout/LinedList"/>
    <dgm:cxn modelId="{DC402B62-56D0-E248-BF06-9A1E3D1ACC9A}" type="presParOf" srcId="{C3EB6CBB-D87F-2B49-B093-23B4CBD84A24}" destId="{B940F7DC-6D07-A94B-9DA5-067F4BFFF600}" srcOrd="1" destOrd="0" presId="urn:microsoft.com/office/officeart/2008/layout/LinedList"/>
    <dgm:cxn modelId="{DFF06B6C-46BF-894C-B427-8324B500AA39}" type="presParOf" srcId="{C3EB6CBB-D87F-2B49-B093-23B4CBD84A24}" destId="{7B9E8C9D-3CC6-4943-92CE-8153E2E2AE42}" srcOrd="2" destOrd="0" presId="urn:microsoft.com/office/officeart/2008/layout/LinedList"/>
    <dgm:cxn modelId="{F7C8C7CC-5337-B045-A927-86890C356A21}" type="presParOf" srcId="{D2D56826-2C0B-D040-B96B-9D62FCF7E795}" destId="{DBF1D916-EEDC-F247-AD3C-F9AB3CB47771}" srcOrd="2" destOrd="0" presId="urn:microsoft.com/office/officeart/2008/layout/LinedList"/>
    <dgm:cxn modelId="{67A16267-A599-854A-B8B4-47B3D6DF0A3F}" type="presParOf" srcId="{D2D56826-2C0B-D040-B96B-9D62FCF7E795}" destId="{B3625D82-63EF-3A40-9F3E-F23E5BEC11B9}" srcOrd="3" destOrd="0" presId="urn:microsoft.com/office/officeart/2008/layout/LinedList"/>
    <dgm:cxn modelId="{70AE1CF5-4136-3D44-812E-C4DA964EE4B3}" type="presParOf" srcId="{26FFAC24-32F2-AE4D-BBB2-F1E2058A7AED}" destId="{D02AA4E6-8514-6548-BE90-689623844283}" srcOrd="8" destOrd="0" presId="urn:microsoft.com/office/officeart/2008/layout/LinedList"/>
    <dgm:cxn modelId="{33B50D2E-7D26-2A4A-9828-468AC0F98B06}" type="presParOf" srcId="{26FFAC24-32F2-AE4D-BBB2-F1E2058A7AED}" destId="{9AC4CCE1-14E0-594D-90A6-61E539412FCC}" srcOrd="9" destOrd="0" presId="urn:microsoft.com/office/officeart/2008/layout/LinedList"/>
    <dgm:cxn modelId="{AEE368C2-B85B-2643-8C72-972AA6805A8D}" type="presParOf" srcId="{9AC4CCE1-14E0-594D-90A6-61E539412FCC}" destId="{8C13839D-0E09-A54B-88BD-CFF84A789ABF}" srcOrd="0" destOrd="0" presId="urn:microsoft.com/office/officeart/2008/layout/LinedList"/>
    <dgm:cxn modelId="{14F0B54F-CE11-A84D-8F19-E4C97F12483A}" type="presParOf" srcId="{9AC4CCE1-14E0-594D-90A6-61E539412FCC}" destId="{A1F9627C-2F9E-C948-9BA9-9735B0957928}" srcOrd="1" destOrd="0" presId="urn:microsoft.com/office/officeart/2008/layout/LinedList"/>
    <dgm:cxn modelId="{D5087992-E79F-7A4F-8282-CBA53C53FFC3}" type="presParOf" srcId="{A1F9627C-2F9E-C948-9BA9-9735B0957928}" destId="{358D37DD-0CBF-5E44-A84B-8222C07C3213}" srcOrd="0" destOrd="0" presId="urn:microsoft.com/office/officeart/2008/layout/LinedList"/>
    <dgm:cxn modelId="{58469591-4BA9-7D44-8532-F313AF6E92FA}" type="presParOf" srcId="{A1F9627C-2F9E-C948-9BA9-9735B0957928}" destId="{27FF0ED8-4A2D-8D42-B45E-B1B4D53B9AC5}" srcOrd="1" destOrd="0" presId="urn:microsoft.com/office/officeart/2008/layout/LinedList"/>
    <dgm:cxn modelId="{BB8CC7C2-37EC-664D-BF05-A9804CB46A50}" type="presParOf" srcId="{27FF0ED8-4A2D-8D42-B45E-B1B4D53B9AC5}" destId="{1A4268E8-615B-2340-8099-33407BD264F0}" srcOrd="0" destOrd="0" presId="urn:microsoft.com/office/officeart/2008/layout/LinedList"/>
    <dgm:cxn modelId="{67DF9094-67A5-C741-BC96-522565217E9F}" type="presParOf" srcId="{27FF0ED8-4A2D-8D42-B45E-B1B4D53B9AC5}" destId="{EA711D60-95D1-3E43-8C2B-DDFBA1A71902}" srcOrd="1" destOrd="0" presId="urn:microsoft.com/office/officeart/2008/layout/LinedList"/>
    <dgm:cxn modelId="{4B37D1A9-7D6F-E843-A5DE-9CB4739E9DD4}" type="presParOf" srcId="{27FF0ED8-4A2D-8D42-B45E-B1B4D53B9AC5}" destId="{1A00A3B6-6587-5145-A3DD-B39A02987A91}" srcOrd="2" destOrd="0" presId="urn:microsoft.com/office/officeart/2008/layout/LinedList"/>
    <dgm:cxn modelId="{9F6F0A96-9736-6F47-9EFB-CD4FB750BD42}" type="presParOf" srcId="{A1F9627C-2F9E-C948-9BA9-9735B0957928}" destId="{80617787-9F98-DD43-8199-1F92070AF023}" srcOrd="2" destOrd="0" presId="urn:microsoft.com/office/officeart/2008/layout/LinedList"/>
    <dgm:cxn modelId="{BAE7B1A5-2B26-9141-B60E-9762D9673982}" type="presParOf" srcId="{A1F9627C-2F9E-C948-9BA9-9735B0957928}" destId="{F6BCB504-53B2-C742-81B1-CBCD29B4107B}" srcOrd="3" destOrd="0" presId="urn:microsoft.com/office/officeart/2008/layout/LinedList"/>
    <dgm:cxn modelId="{AE2CAE17-EB21-1848-8208-3ABB7F561EA3}" type="presParOf" srcId="{26FFAC24-32F2-AE4D-BBB2-F1E2058A7AED}" destId="{B4994EF5-2F1E-6548-8867-3C26C974C6D0}" srcOrd="10" destOrd="0" presId="urn:microsoft.com/office/officeart/2008/layout/LinedList"/>
    <dgm:cxn modelId="{8E900D49-1A66-914E-AA43-2C91C93C551E}" type="presParOf" srcId="{26FFAC24-32F2-AE4D-BBB2-F1E2058A7AED}" destId="{8B56B158-D049-5F4F-8424-8C9AF4C738D6}" srcOrd="11" destOrd="0" presId="urn:microsoft.com/office/officeart/2008/layout/LinedList"/>
    <dgm:cxn modelId="{63FA76B9-2B38-D347-8357-F7B41B388935}" type="presParOf" srcId="{8B56B158-D049-5F4F-8424-8C9AF4C738D6}" destId="{5C2DE618-A6DB-9643-B0D6-2DCDDA4D9365}" srcOrd="0" destOrd="0" presId="urn:microsoft.com/office/officeart/2008/layout/LinedList"/>
    <dgm:cxn modelId="{AB063530-A795-2740-8999-2A18784E576B}" type="presParOf" srcId="{8B56B158-D049-5F4F-8424-8C9AF4C738D6}" destId="{6E0E81E9-8FDC-B741-9436-5070551810BB}" srcOrd="1" destOrd="0" presId="urn:microsoft.com/office/officeart/2008/layout/LinedList"/>
    <dgm:cxn modelId="{B22BA4F9-A2AB-9D4C-B5AE-1ACAD8E51505}" type="presParOf" srcId="{6E0E81E9-8FDC-B741-9436-5070551810BB}" destId="{F84EA124-B9CA-3A4E-A439-3CC2B9E88E74}" srcOrd="0" destOrd="0" presId="urn:microsoft.com/office/officeart/2008/layout/LinedList"/>
    <dgm:cxn modelId="{3CEA4FC7-4D09-F143-A985-22F025B869CD}" type="presParOf" srcId="{6E0E81E9-8FDC-B741-9436-5070551810BB}" destId="{41047D63-D5CF-2046-B567-C50170849076}" srcOrd="1" destOrd="0" presId="urn:microsoft.com/office/officeart/2008/layout/LinedList"/>
    <dgm:cxn modelId="{A16EF20B-A95A-714D-83DE-1CC0BA17C597}" type="presParOf" srcId="{41047D63-D5CF-2046-B567-C50170849076}" destId="{9CE3A891-13C1-3744-A612-FB13CB3A2260}" srcOrd="0" destOrd="0" presId="urn:microsoft.com/office/officeart/2008/layout/LinedList"/>
    <dgm:cxn modelId="{21CF4109-9D48-B548-894C-F2009217B228}" type="presParOf" srcId="{41047D63-D5CF-2046-B567-C50170849076}" destId="{C426CCBF-3E57-FA4E-84C6-CDAF85D762EB}" srcOrd="1" destOrd="0" presId="urn:microsoft.com/office/officeart/2008/layout/LinedList"/>
    <dgm:cxn modelId="{DF7E8952-4BC3-A345-B256-1FE41EF1E7F0}" type="presParOf" srcId="{41047D63-D5CF-2046-B567-C50170849076}" destId="{B7894816-80DD-8345-9766-01F8689727D6}" srcOrd="2" destOrd="0" presId="urn:microsoft.com/office/officeart/2008/layout/LinedList"/>
    <dgm:cxn modelId="{2351CA83-E6EA-B348-BC17-6658F493C264}" type="presParOf" srcId="{6E0E81E9-8FDC-B741-9436-5070551810BB}" destId="{324D0268-B0EB-6340-B25C-F8DD71252E26}" srcOrd="2" destOrd="0" presId="urn:microsoft.com/office/officeart/2008/layout/LinedList"/>
    <dgm:cxn modelId="{D674B49F-F5EE-0B47-B35E-ACBA20F75268}" type="presParOf" srcId="{6E0E81E9-8FDC-B741-9436-5070551810BB}" destId="{E29D3CBF-3D1E-BB4F-B5E5-B909AEDE2BA5}" srcOrd="3" destOrd="0" presId="urn:microsoft.com/office/officeart/2008/layout/LinedList"/>
    <dgm:cxn modelId="{1C9C0B12-8FE8-B342-92A3-2C85BD4BCA28}" type="presParOf" srcId="{26FFAC24-32F2-AE4D-BBB2-F1E2058A7AED}" destId="{C3745DBA-AFB2-034C-B81E-46494A336410}" srcOrd="12" destOrd="0" presId="urn:microsoft.com/office/officeart/2008/layout/LinedList"/>
    <dgm:cxn modelId="{EDC08461-3449-0D4B-89B1-6F5190F491D9}" type="presParOf" srcId="{26FFAC24-32F2-AE4D-BBB2-F1E2058A7AED}" destId="{247BA260-6FE5-5546-8A3C-0A49D4AF7C98}" srcOrd="13" destOrd="0" presId="urn:microsoft.com/office/officeart/2008/layout/LinedList"/>
    <dgm:cxn modelId="{805FEED9-4225-0D4C-AAA1-922A0FC3EFE3}" type="presParOf" srcId="{247BA260-6FE5-5546-8A3C-0A49D4AF7C98}" destId="{5E280BEA-2BFD-9E4B-AC27-5E353F3C9D24}" srcOrd="0" destOrd="0" presId="urn:microsoft.com/office/officeart/2008/layout/LinedList"/>
    <dgm:cxn modelId="{6D17EBC9-CDE2-8A43-AE3D-4EB62EE8BBF2}" type="presParOf" srcId="{247BA260-6FE5-5546-8A3C-0A49D4AF7C98}" destId="{9BB33CA9-46DA-B84D-891E-C90FD3C52177}" srcOrd="1" destOrd="0" presId="urn:microsoft.com/office/officeart/2008/layout/LinedList"/>
    <dgm:cxn modelId="{6C19891A-791D-8A4B-94D5-31906CFB59EE}" type="presParOf" srcId="{9BB33CA9-46DA-B84D-891E-C90FD3C52177}" destId="{A579D0E4-C653-EE44-A6E2-4421AEC3D174}" srcOrd="0" destOrd="0" presId="urn:microsoft.com/office/officeart/2008/layout/LinedList"/>
    <dgm:cxn modelId="{CD6898D1-61DC-214C-BD0D-E682CA14B3F6}" type="presParOf" srcId="{9BB33CA9-46DA-B84D-891E-C90FD3C52177}" destId="{55A945E5-F946-F74B-A5DE-552A7C8ACFDD}" srcOrd="1" destOrd="0" presId="urn:microsoft.com/office/officeart/2008/layout/LinedList"/>
    <dgm:cxn modelId="{65708009-9042-C24A-B04D-58E5127C53D2}" type="presParOf" srcId="{55A945E5-F946-F74B-A5DE-552A7C8ACFDD}" destId="{F8D34C08-06B5-C646-8A1C-9A055C04FD99}" srcOrd="0" destOrd="0" presId="urn:microsoft.com/office/officeart/2008/layout/LinedList"/>
    <dgm:cxn modelId="{BE351C3F-F54C-214A-978D-A7A76BB91C7D}" type="presParOf" srcId="{55A945E5-F946-F74B-A5DE-552A7C8ACFDD}" destId="{62998CD1-00A5-DE40-AFDD-E1BA7D35CE96}" srcOrd="1" destOrd="0" presId="urn:microsoft.com/office/officeart/2008/layout/LinedList"/>
    <dgm:cxn modelId="{418E19EF-233E-A547-A865-3BAC35BA896A}" type="presParOf" srcId="{55A945E5-F946-F74B-A5DE-552A7C8ACFDD}" destId="{131C1713-7E44-D242-8B5C-57388CB282F9}" srcOrd="2" destOrd="0" presId="urn:microsoft.com/office/officeart/2008/layout/LinedList"/>
    <dgm:cxn modelId="{22774790-B26C-FA47-BAF9-2FCDC293E600}" type="presParOf" srcId="{9BB33CA9-46DA-B84D-891E-C90FD3C52177}" destId="{4E0760EE-32F0-494F-9477-9D50CCBFD27D}" srcOrd="2" destOrd="0" presId="urn:microsoft.com/office/officeart/2008/layout/LinedList"/>
    <dgm:cxn modelId="{CA95463C-078E-514E-A762-57C97890F74C}" type="presParOf" srcId="{9BB33CA9-46DA-B84D-891E-C90FD3C52177}" destId="{E7FBAB14-0EF3-5D4F-98CE-3ACFB3173F8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84E3A-3E20-424A-A484-DD1940DB6C52}">
      <dsp:nvSpPr>
        <dsp:cNvPr id="0" name=""/>
        <dsp:cNvSpPr/>
      </dsp:nvSpPr>
      <dsp:spPr>
        <a:xfrm>
          <a:off x="0" y="5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25F72-44E7-014F-BDE9-B0BB60D436C6}">
      <dsp:nvSpPr>
        <dsp:cNvPr id="0" name=""/>
        <dsp:cNvSpPr/>
      </dsp:nvSpPr>
      <dsp:spPr>
        <a:xfrm>
          <a:off x="0" y="5"/>
          <a:ext cx="1369369" cy="67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Use</a:t>
          </a:r>
        </a:p>
      </dsp:txBody>
      <dsp:txXfrm>
        <a:off x="0" y="5"/>
        <a:ext cx="1369369" cy="673110"/>
      </dsp:txXfrm>
    </dsp:sp>
    <dsp:sp modelId="{5E24BEEB-9988-4544-BE23-8FB70395F2C7}">
      <dsp:nvSpPr>
        <dsp:cNvPr id="0" name=""/>
        <dsp:cNvSpPr/>
      </dsp:nvSpPr>
      <dsp:spPr>
        <a:xfrm>
          <a:off x="1472072" y="30571"/>
          <a:ext cx="5374776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computational concepts in storytelling</a:t>
          </a:r>
        </a:p>
      </dsp:txBody>
      <dsp:txXfrm>
        <a:off x="1472072" y="30571"/>
        <a:ext cx="5374776" cy="611321"/>
      </dsp:txXfrm>
    </dsp:sp>
    <dsp:sp modelId="{668BE142-94D0-BF4C-9DA3-9104D0355DE0}">
      <dsp:nvSpPr>
        <dsp:cNvPr id="0" name=""/>
        <dsp:cNvSpPr/>
      </dsp:nvSpPr>
      <dsp:spPr>
        <a:xfrm>
          <a:off x="1369369" y="641893"/>
          <a:ext cx="5477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E54DF-DF41-D841-9C54-0334ADE22F5F}">
      <dsp:nvSpPr>
        <dsp:cNvPr id="0" name=""/>
        <dsp:cNvSpPr/>
      </dsp:nvSpPr>
      <dsp:spPr>
        <a:xfrm>
          <a:off x="0" y="673116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9948A-21FC-BF40-A24F-CAB4D4EB314D}">
      <dsp:nvSpPr>
        <dsp:cNvPr id="0" name=""/>
        <dsp:cNvSpPr/>
      </dsp:nvSpPr>
      <dsp:spPr>
        <a:xfrm>
          <a:off x="0" y="673116"/>
          <a:ext cx="1369369" cy="67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Work</a:t>
          </a:r>
        </a:p>
      </dsp:txBody>
      <dsp:txXfrm>
        <a:off x="0" y="673116"/>
        <a:ext cx="1369369" cy="673110"/>
      </dsp:txXfrm>
    </dsp:sp>
    <dsp:sp modelId="{901EAB65-587E-9F40-AA92-D0E813C19A94}">
      <dsp:nvSpPr>
        <dsp:cNvPr id="0" name=""/>
        <dsp:cNvSpPr/>
      </dsp:nvSpPr>
      <dsp:spPr>
        <a:xfrm>
          <a:off x="1472072" y="703682"/>
          <a:ext cx="5374776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different sprites </a:t>
          </a:r>
        </a:p>
      </dsp:txBody>
      <dsp:txXfrm>
        <a:off x="1472072" y="703682"/>
        <a:ext cx="5374776" cy="611321"/>
      </dsp:txXfrm>
    </dsp:sp>
    <dsp:sp modelId="{CAB457A8-0CD1-3B4C-B67E-9BE5246178DB}">
      <dsp:nvSpPr>
        <dsp:cNvPr id="0" name=""/>
        <dsp:cNvSpPr/>
      </dsp:nvSpPr>
      <dsp:spPr>
        <a:xfrm>
          <a:off x="1369369" y="1315003"/>
          <a:ext cx="5477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B780B-B1BA-2F40-BE3F-D731975BA069}">
      <dsp:nvSpPr>
        <dsp:cNvPr id="0" name=""/>
        <dsp:cNvSpPr/>
      </dsp:nvSpPr>
      <dsp:spPr>
        <a:xfrm>
          <a:off x="0" y="1346227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DBC45-0C90-A949-A728-2414C022D905}">
      <dsp:nvSpPr>
        <dsp:cNvPr id="0" name=""/>
        <dsp:cNvSpPr/>
      </dsp:nvSpPr>
      <dsp:spPr>
        <a:xfrm>
          <a:off x="0" y="1346227"/>
          <a:ext cx="1369369" cy="67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Animate</a:t>
          </a:r>
        </a:p>
      </dsp:txBody>
      <dsp:txXfrm>
        <a:off x="0" y="1346227"/>
        <a:ext cx="1369369" cy="673110"/>
      </dsp:txXfrm>
    </dsp:sp>
    <dsp:sp modelId="{57AA7BB3-31EE-5241-8D4D-69CF6F7B45B2}">
      <dsp:nvSpPr>
        <dsp:cNvPr id="0" name=""/>
        <dsp:cNvSpPr/>
      </dsp:nvSpPr>
      <dsp:spPr>
        <a:xfrm>
          <a:off x="1472072" y="1376793"/>
          <a:ext cx="5374776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sprites and manage different backdrops in the same project. </a:t>
          </a:r>
        </a:p>
      </dsp:txBody>
      <dsp:txXfrm>
        <a:off x="1472072" y="1376793"/>
        <a:ext cx="5374776" cy="611321"/>
      </dsp:txXfrm>
    </dsp:sp>
    <dsp:sp modelId="{DF67C0D4-357E-6340-8B53-BCCC616ADCD7}">
      <dsp:nvSpPr>
        <dsp:cNvPr id="0" name=""/>
        <dsp:cNvSpPr/>
      </dsp:nvSpPr>
      <dsp:spPr>
        <a:xfrm>
          <a:off x="1369369" y="1988114"/>
          <a:ext cx="5477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5A748-92D5-B640-BF7D-EAD0F3ACBD78}">
      <dsp:nvSpPr>
        <dsp:cNvPr id="0" name=""/>
        <dsp:cNvSpPr/>
      </dsp:nvSpPr>
      <dsp:spPr>
        <a:xfrm>
          <a:off x="0" y="2019338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94455-215E-764D-8EDF-1DAC26D018C2}">
      <dsp:nvSpPr>
        <dsp:cNvPr id="0" name=""/>
        <dsp:cNvSpPr/>
      </dsp:nvSpPr>
      <dsp:spPr>
        <a:xfrm>
          <a:off x="0" y="2019338"/>
          <a:ext cx="1476730" cy="60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Understand</a:t>
          </a:r>
        </a:p>
      </dsp:txBody>
      <dsp:txXfrm>
        <a:off x="0" y="2019338"/>
        <a:ext cx="1476730" cy="609522"/>
      </dsp:txXfrm>
    </dsp:sp>
    <dsp:sp modelId="{B940F7DC-6D07-A94B-9DA5-067F4BFFF600}">
      <dsp:nvSpPr>
        <dsp:cNvPr id="0" name=""/>
        <dsp:cNvSpPr/>
      </dsp:nvSpPr>
      <dsp:spPr>
        <a:xfrm>
          <a:off x="1577326" y="2049904"/>
          <a:ext cx="5264551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the benefits of sensing blocks and control blocks </a:t>
          </a:r>
        </a:p>
      </dsp:txBody>
      <dsp:txXfrm>
        <a:off x="1577326" y="2049904"/>
        <a:ext cx="5264551" cy="611321"/>
      </dsp:txXfrm>
    </dsp:sp>
    <dsp:sp modelId="{DBF1D916-EEDC-F247-AD3C-F9AB3CB47771}">
      <dsp:nvSpPr>
        <dsp:cNvPr id="0" name=""/>
        <dsp:cNvSpPr/>
      </dsp:nvSpPr>
      <dsp:spPr>
        <a:xfrm>
          <a:off x="1476730" y="2661225"/>
          <a:ext cx="5365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A4E6-8514-6548-BE90-689623844283}">
      <dsp:nvSpPr>
        <dsp:cNvPr id="0" name=""/>
        <dsp:cNvSpPr/>
      </dsp:nvSpPr>
      <dsp:spPr>
        <a:xfrm>
          <a:off x="0" y="2691791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3839D-0E09-A54B-88BD-CFF84A789ABF}">
      <dsp:nvSpPr>
        <dsp:cNvPr id="0" name=""/>
        <dsp:cNvSpPr/>
      </dsp:nvSpPr>
      <dsp:spPr>
        <a:xfrm>
          <a:off x="0" y="2691791"/>
          <a:ext cx="1443045" cy="79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Understand</a:t>
          </a:r>
        </a:p>
      </dsp:txBody>
      <dsp:txXfrm>
        <a:off x="0" y="2691791"/>
        <a:ext cx="1443045" cy="790461"/>
      </dsp:txXfrm>
    </dsp:sp>
    <dsp:sp modelId="{EA711D60-95D1-3E43-8C2B-DDFBA1A71902}">
      <dsp:nvSpPr>
        <dsp:cNvPr id="0" name=""/>
        <dsp:cNvSpPr/>
      </dsp:nvSpPr>
      <dsp:spPr>
        <a:xfrm>
          <a:off x="1544344" y="2722357"/>
          <a:ext cx="5301293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importance of broadcasting </a:t>
          </a:r>
        </a:p>
      </dsp:txBody>
      <dsp:txXfrm>
        <a:off x="1544344" y="2722357"/>
        <a:ext cx="5301293" cy="611321"/>
      </dsp:txXfrm>
    </dsp:sp>
    <dsp:sp modelId="{80617787-9F98-DD43-8199-1F92070AF023}">
      <dsp:nvSpPr>
        <dsp:cNvPr id="0" name=""/>
        <dsp:cNvSpPr/>
      </dsp:nvSpPr>
      <dsp:spPr>
        <a:xfrm>
          <a:off x="1443045" y="3333679"/>
          <a:ext cx="5402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4EF5-2F1E-6548-8867-3C26C974C6D0}">
      <dsp:nvSpPr>
        <dsp:cNvPr id="0" name=""/>
        <dsp:cNvSpPr/>
      </dsp:nvSpPr>
      <dsp:spPr>
        <a:xfrm>
          <a:off x="0" y="3482252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DE618-A6DB-9643-B0D6-2DCDDA4D9365}">
      <dsp:nvSpPr>
        <dsp:cNvPr id="0" name=""/>
        <dsp:cNvSpPr/>
      </dsp:nvSpPr>
      <dsp:spPr>
        <a:xfrm>
          <a:off x="0" y="3482252"/>
          <a:ext cx="1369369" cy="67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Explore</a:t>
          </a:r>
        </a:p>
      </dsp:txBody>
      <dsp:txXfrm>
        <a:off x="0" y="3482252"/>
        <a:ext cx="1369369" cy="673110"/>
      </dsp:txXfrm>
    </dsp:sp>
    <dsp:sp modelId="{C426CCBF-3E57-FA4E-84C6-CDAF85D762EB}">
      <dsp:nvSpPr>
        <dsp:cNvPr id="0" name=""/>
        <dsp:cNvSpPr/>
      </dsp:nvSpPr>
      <dsp:spPr>
        <a:xfrm>
          <a:off x="1472072" y="3512818"/>
          <a:ext cx="5374776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computational creation </a:t>
          </a:r>
        </a:p>
      </dsp:txBody>
      <dsp:txXfrm>
        <a:off x="1472072" y="3512818"/>
        <a:ext cx="5374776" cy="611321"/>
      </dsp:txXfrm>
    </dsp:sp>
    <dsp:sp modelId="{324D0268-B0EB-6340-B25C-F8DD71252E26}">
      <dsp:nvSpPr>
        <dsp:cNvPr id="0" name=""/>
        <dsp:cNvSpPr/>
      </dsp:nvSpPr>
      <dsp:spPr>
        <a:xfrm>
          <a:off x="1369369" y="4124140"/>
          <a:ext cx="5477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45DBA-AFB2-034C-B81E-46494A336410}">
      <dsp:nvSpPr>
        <dsp:cNvPr id="0" name=""/>
        <dsp:cNvSpPr/>
      </dsp:nvSpPr>
      <dsp:spPr>
        <a:xfrm>
          <a:off x="0" y="4155363"/>
          <a:ext cx="6846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80BEA-2BFD-9E4B-AC27-5E353F3C9D24}">
      <dsp:nvSpPr>
        <dsp:cNvPr id="0" name=""/>
        <dsp:cNvSpPr/>
      </dsp:nvSpPr>
      <dsp:spPr>
        <a:xfrm>
          <a:off x="0" y="4155363"/>
          <a:ext cx="1369369" cy="67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Debug</a:t>
          </a:r>
        </a:p>
      </dsp:txBody>
      <dsp:txXfrm>
        <a:off x="0" y="4155363"/>
        <a:ext cx="1369369" cy="673110"/>
      </dsp:txXfrm>
    </dsp:sp>
    <dsp:sp modelId="{62998CD1-00A5-DE40-AFDD-E1BA7D35CE96}">
      <dsp:nvSpPr>
        <dsp:cNvPr id="0" name=""/>
        <dsp:cNvSpPr/>
      </dsp:nvSpPr>
      <dsp:spPr>
        <a:xfrm>
          <a:off x="1472072" y="4185929"/>
          <a:ext cx="5374776" cy="61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program that contains different blocks for a story. </a:t>
          </a:r>
        </a:p>
      </dsp:txBody>
      <dsp:txXfrm>
        <a:off x="1472072" y="4185929"/>
        <a:ext cx="5374776" cy="611321"/>
      </dsp:txXfrm>
    </dsp:sp>
    <dsp:sp modelId="{4E0760EE-32F0-494F-9477-9D50CCBFD27D}">
      <dsp:nvSpPr>
        <dsp:cNvPr id="0" name=""/>
        <dsp:cNvSpPr/>
      </dsp:nvSpPr>
      <dsp:spPr>
        <a:xfrm>
          <a:off x="1369369" y="4797251"/>
          <a:ext cx="5477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D56-E998-794B-A313-3C3952C5CF68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B25B-71E3-D649-9B76-BBA66E4D7D43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9642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9D3B-F2A3-494D-BF27-A3FABBEEB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14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9690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13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3396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15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65226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0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RW" dirty="0"/>
              <a:t>Make sure that they complete all the tryouts on operators.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3402-5C51-AD4E-B834-FCC0337D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E4DC6-7679-E647-8749-7202B48D8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91F4-0DA3-BE4D-909C-49EA8C2B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F54E0-99D1-C141-B28E-5D73DADC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25DBD-0196-FE4F-98E3-FF92F3B5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21104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7E9B-8D74-8D42-9DAB-0BFA5FB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95952-C563-6B41-A145-2BDE7FB07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4CEB6-CAC2-234C-AA71-5F727465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6CCF3-EEC6-5048-ABF4-91789561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EFE9-2D42-E74F-8D87-BA68742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340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E9E8A-00E2-E248-880B-B0AE5E764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61D58-F566-4645-9FEE-B796973F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28A4-E987-E04E-AD11-85ED7352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B852-611E-3742-A73C-F7AC86DB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F8ED-CE01-7743-9CDE-6A960776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483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06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18821" y="213817"/>
            <a:ext cx="7230687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0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675928" y="1413267"/>
            <a:ext cx="4905864" cy="3352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1069975"/>
            <a:ext cx="7526338" cy="5788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06353"/>
            <a:ext cx="12214207" cy="485164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7BFFAC5-63AA-4FF4-B6A9-E87BE950C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91" y="324178"/>
            <a:ext cx="4209030" cy="14069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C798B0-2310-44F8-8FB3-501E23F0A3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4542348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5010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12214226" cy="5436703"/>
          </a:xfrm>
        </p:spPr>
        <p:txBody>
          <a:bodyPr/>
          <a:lstStyle>
            <a:lvl1pPr marL="0" indent="0">
              <a:buNone/>
              <a:defRPr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36703"/>
            <a:ext cx="12214207" cy="1421297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1353" y="6051302"/>
            <a:ext cx="11517193" cy="762001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55544" y="5604836"/>
            <a:ext cx="9144000" cy="428624"/>
          </a:xfrm>
        </p:spPr>
        <p:txBody>
          <a:bodyPr>
            <a:noAutofit/>
          </a:bodyPr>
          <a:lstStyle>
            <a:lvl1pPr marL="0" indent="0" algn="r">
              <a:buNone/>
              <a:defRPr sz="3400" i="1">
                <a:solidFill>
                  <a:schemeClr val="bg1"/>
                </a:solidFill>
                <a:effectLst/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8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7" y="1404475"/>
            <a:ext cx="11367015" cy="3352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486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27F3E91-748A-456B-B915-9190E53F3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0683434" cy="3352163"/>
          </a:xfrm>
        </p:spPr>
        <p:txBody>
          <a:bodyPr/>
          <a:lstStyle>
            <a:lvl1pPr>
              <a:defRPr>
                <a:solidFill>
                  <a:srgbClr val="007485"/>
                </a:solidFill>
              </a:defRPr>
            </a:lvl1pPr>
            <a:lvl2pPr>
              <a:defRPr>
                <a:solidFill>
                  <a:srgbClr val="008F5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404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3DC3B37-3199-48BE-A0B1-11A507802E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1171739"/>
            <a:ext cx="8607837" cy="4936100"/>
          </a:xfrm>
        </p:spPr>
        <p:txBody>
          <a:bodyPr>
            <a:normAutofit/>
          </a:bodyPr>
          <a:lstStyle>
            <a:lvl1pPr>
              <a:buNone/>
              <a:defRPr sz="4800" b="0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685800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691007"/>
            <a:ext cx="10515600" cy="1818850"/>
          </a:xfrm>
        </p:spPr>
        <p:txBody>
          <a:bodyPr anchor="t" anchorCtr="0"/>
          <a:lstStyle>
            <a:lvl1pPr algn="ctr">
              <a:defRPr sz="6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Section 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681211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E9441-C593-4E6C-ACAE-547F5656F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1440" y="324744"/>
            <a:ext cx="3318489" cy="11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CFFE-E656-BD46-BDEE-7B72BC6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784F-72C7-2D46-8206-B9EED6CB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DF48-4677-1342-A3CC-72766C66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0F06-6955-254E-85D9-2B181813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1810-FB38-0D40-9C11-3D36A025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82474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86D361B-1B20-4AB1-A25C-44F57553F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237A1-2944-44B8-AC22-9F42C40F4858}"/>
              </a:ext>
            </a:extLst>
          </p:cNvPr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srgbClr val="00748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srgbClr val="007485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8DD352-7167-4CC4-BC6C-5B5CB943AFA1}"/>
              </a:ext>
            </a:extLst>
          </p:cNvPr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A6B8DF7-8599-4CF0-9502-CDAA54DA68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90B8DA-480B-4353-8CB4-6524FF82E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rgbClr val="007485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9DD218-9415-45B6-A320-0E691597C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592EA2-2824-4827-A205-F4DE2227945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9B28CF-CA64-47AF-8660-7DEB36E15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93EF1A-8B7B-4520-9523-0B018AD08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7883" y="259873"/>
            <a:ext cx="2333068" cy="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7723405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4738" y="639544"/>
            <a:ext cx="6460124" cy="437859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23188" y="0"/>
            <a:ext cx="44688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A3BAB5-E364-4447-8349-DEE6CBEC5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374928"/>
            <a:ext cx="2489093" cy="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59082" y="1413267"/>
            <a:ext cx="4117479" cy="51384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1069975"/>
            <a:ext cx="7526338" cy="57880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C05C5-9EED-4F4A-9F20-F20C653AA1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6794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567465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7628" y="4095124"/>
            <a:ext cx="9620997" cy="834735"/>
          </a:xfrm>
        </p:spPr>
        <p:txBody>
          <a:bodyPr anchor="t" anchorCtr="0"/>
          <a:lstStyle>
            <a:lvl1pPr algn="ctr">
              <a:defRPr sz="5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www.vvob.org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5" y="5974457"/>
            <a:ext cx="1659279" cy="68323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1AE372-F3C3-4C3F-9647-9008C15A3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12" y="5993481"/>
            <a:ext cx="2591218" cy="596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73438-76AD-4F69-91C5-75875140A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9483" y="937307"/>
            <a:ext cx="5538186" cy="18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6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1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89E5-0C98-E64B-A2E7-73142F15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F767-63BB-4245-B0B8-EA269F8A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0805-447F-4D48-9951-0C40FBF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37CAD-3F1C-594A-A950-1CAE315A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5E6D-4E9C-F849-AD76-09CBA94F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0633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19A6-7076-CB40-AF70-96C4A654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8F17-B875-3849-A71C-83414E0F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913F-D697-5D43-A2E8-426323A6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72CD0-4F79-BC46-9095-CC83EFF0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39525-23B2-B64E-87D5-C77BEB1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C9D27-9E4E-EC4E-A7EB-C3223107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9687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B4F4-7A92-2548-843E-54C46094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74BFD-8BDD-7249-AB09-B4690A2D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8226-4DB5-864D-9653-231055081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47B6E-1775-E745-B1EA-1C9D8A7C8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EA6C2-2D11-0A4A-9193-57798A4A5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9E0E4-A679-0047-B7C5-75DDA0A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99A3E-4271-1741-99EE-C5D3979B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2669B-126A-8047-BD5A-C2D696B4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3872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DE73-B437-6E4C-A4C7-517827B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64494-B165-904B-A707-93C027FA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9C3D3-FF39-7146-A348-895E038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42FB2-9AC5-DF4D-8D3A-971FBB96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4659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A63DD-BED9-A149-9FC6-0DA77E23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07C0D-B950-1047-98EF-97C7873A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D6CB-D95B-2741-98B2-CED257D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0026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7C7-7A1B-4249-AFF7-E03E91B0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7679-7C8F-4D44-A5A6-6E49EE60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A0CE-D421-5C4D-91B8-EAB5A5C6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72D07-2A54-7A43-8848-3A9EF4ED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DF5D4-796F-034F-AA00-0D7253EA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5BD49-85E0-6747-9978-0784D6E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03271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0B7E-BA3A-FE43-9044-7CE8D953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36A4D-3D08-C14F-8368-15E74588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898F4-FE36-BE45-957C-E7CC8004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593C-A10C-5B46-91DF-50457EF7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413DD-A462-894E-BCD9-21C1D22B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35700-63FF-0A46-97D5-9EB74F9C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7314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34286-5D85-8A47-8527-8D796ECC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8573-9E7F-F248-957E-3477F1D3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D684-544C-2D41-A206-AD9A9806D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B572-F870-1948-87A4-580B1EC6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9A13-9ACA-5941-9183-DA16FAEF2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715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9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8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7485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b="0" kern="1200">
          <a:solidFill>
            <a:srgbClr val="008F5C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i="1" kern="1200">
          <a:solidFill>
            <a:srgbClr val="007485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4859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800" b="0" kern="1200">
          <a:solidFill>
            <a:schemeClr val="bg1">
              <a:lumMod val="50000"/>
            </a:schemeClr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b="1" i="1" kern="1200">
          <a:solidFill>
            <a:schemeClr val="bg1">
              <a:lumMod val="65000"/>
            </a:schemeClr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i="1" kern="1200">
          <a:solidFill>
            <a:srgbClr val="007485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4974158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list=PLeJNP8PdS1LvlJkMnHzMTx-C91EqMcHwO&amp;v=fLZMGjL30Jk&amp;feature=emb_imp_woy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6174035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scratch.mit.edu/www/cards/en/scratch-cards-all.pdf" TargetMode="External"/><Relationship Id="rId2" Type="http://schemas.microsoft.com/office/2018/10/relationships/comments" Target="../comments/modernComment_22B_5F6801F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CEuOFxPeFFY?list=PLeJNP8PdS1LvlJkMnHzMTx-C91EqMcHw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B2E5C00-5450-4242-A9CA-BD2C3058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32" y="5677826"/>
            <a:ext cx="11608135" cy="1494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008F5C"/>
                </a:solidFill>
              </a:rPr>
              <a:t>Scratch club sessions </a:t>
            </a:r>
            <a:r>
              <a:rPr lang="en-GB" sz="4000" b="1" dirty="0">
                <a:solidFill>
                  <a:srgbClr val="008F5C"/>
                </a:solidFill>
              </a:rPr>
              <a:t>– Module 3 &amp; 4 </a:t>
            </a:r>
            <a:endParaRPr lang="en-US" sz="4000" b="1" dirty="0">
              <a:solidFill>
                <a:srgbClr val="008F5C"/>
              </a:solidFill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8D75FE3-2116-465C-B230-9E162A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86" y="-90802"/>
            <a:ext cx="4057514" cy="159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CDD60-9285-4111-9BA4-CC66D24F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2"/>
            <a:ext cx="7838830" cy="54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1DFE6665-C0A9-462F-89D5-89BF1C98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13" y="1422692"/>
            <a:ext cx="1371033" cy="13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wanda Coding Academy - Home | Facebook">
            <a:extLst>
              <a:ext uri="{FF2B5EF4-FFF2-40B4-BE49-F238E27FC236}">
                <a16:creationId xmlns:a16="http://schemas.microsoft.com/office/drawing/2014/main" id="{E913383B-0AAB-43D4-BA2D-A2F337F3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64" y="3197999"/>
            <a:ext cx="1371033" cy="1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B e-Learning Platform">
            <a:extLst>
              <a:ext uri="{FF2B5EF4-FFF2-40B4-BE49-F238E27FC236}">
                <a16:creationId xmlns:a16="http://schemas.microsoft.com/office/drawing/2014/main" id="{E8F7FEA2-D827-482D-8877-4CDF1B2B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2765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0CF9518-DC18-494C-812C-E16FDDE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14" y="319799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6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8D7B45-B5E6-DF40-AAA9-148929A72FD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Broadcast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6D8F2-5103-2944-94F5-CC01ADA8D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4566395" cy="434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Broadcasting is the process of making one sprite move to another sprite or send a message. </a:t>
            </a:r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2DF227-B1DA-2A47-AEEB-AF65F5A0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2</a:t>
            </a:r>
            <a:endParaRPr lang="en-RW" dirty="0"/>
          </a:p>
        </p:txBody>
      </p:sp>
      <p:pic>
        <p:nvPicPr>
          <p:cNvPr id="6" name="Picture 5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46C4F4-2EFC-074B-BB70-107C37EC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98" y="3203032"/>
            <a:ext cx="2692400" cy="19685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82D27B-6B9A-8945-8C47-044475E02C2F}"/>
              </a:ext>
            </a:extLst>
          </p:cNvPr>
          <p:cNvSpPr txBox="1">
            <a:spLocks/>
          </p:cNvSpPr>
          <p:nvPr/>
        </p:nvSpPr>
        <p:spPr>
          <a:xfrm>
            <a:off x="6302328" y="1404475"/>
            <a:ext cx="4566395" cy="4345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Broadcast ()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Broadcast () and Wait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when I Receive () Block</a:t>
            </a:r>
          </a:p>
          <a:p>
            <a:pPr>
              <a:buFont typeface="Wingdings" pitchFamily="2" charset="2"/>
              <a:buChar char="ü"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RW" sz="2400" b="1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796B9E8-C208-47CD-B640-DCBF76E1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75F4B4-719E-DB4E-B928-56D55FBFB9A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>
                <a:latin typeface="Droid Serif"/>
              </a:rPr>
              <a:t>Try it out</a:t>
            </a:r>
            <a:endParaRPr lang="en-GB" i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6FEF-9E3D-FF46-99F7-8DF6ABB60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1536" y="1416204"/>
            <a:ext cx="8362621" cy="48953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b="1" dirty="0">
                <a:ea typeface="+mn-lt"/>
                <a:cs typeface="+mn-lt"/>
              </a:rPr>
              <a:t>Design a story related to the Covid-19 pandemic. The objective of this project is to motivate your learners to respect the hygiene regulations. The conversation below is an example.</a:t>
            </a:r>
            <a:endParaRPr lang="en-GB" sz="2400" b="1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Step 1: Student Mary greets student Peter. Nice to see you in a face mask.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2: Mary asks Peter how he passed the covid19 Lockdown.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3: They walk in school and the backdrop changes.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4: Mary replies: “It was not good because I should have finished my S6”.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5: Mary makes an apology with “sorry”.</a:t>
            </a:r>
            <a:endParaRPr lang="en-GB" dirty="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Step 6: Peter also asks Mary: What about you?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7: Mary replies “It was not too boring to me. Parents gave me a computer to learn online”.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 Step 8: Peter replies “That’s good”.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9: Mary asks Peter “Haven’t you recorded anything good during lockdown”?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 10: Peter replies “Washing hands several times and wearing a face mask is good for hygiene”. </a:t>
            </a:r>
            <a:endParaRPr lang="en-GB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Steps 11: Mary replies “Okay. Ooh you remind me to wash my hands and put my face mask.”</a:t>
            </a:r>
            <a:br>
              <a:rPr lang="en-GB" sz="2400" dirty="0">
                <a:ea typeface="+mn-lt"/>
                <a:cs typeface="+mn-lt"/>
              </a:rPr>
            </a:br>
            <a:r>
              <a:rPr lang="en-GB" sz="2400" dirty="0">
                <a:ea typeface="+mn-lt"/>
                <a:cs typeface="+mn-lt"/>
              </a:rPr>
              <a:t>Step 12: Mary replies “Let us go together to wash our hands”.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Working example: </a:t>
            </a:r>
            <a:r>
              <a:rPr lang="en-GB" sz="2400" dirty="0">
                <a:ea typeface="+mn-lt"/>
                <a:cs typeface="+mn-lt"/>
                <a:hlinkClick r:id="rId3"/>
              </a:rPr>
              <a:t>https://Scratch.mit.edu/projects/449741583/</a:t>
            </a:r>
            <a:endParaRPr lang="en-GB">
              <a:cs typeface="Calibri" panose="020F0502020204030204"/>
            </a:endParaRPr>
          </a:p>
          <a:p>
            <a:endParaRPr lang="en-GB" sz="2400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85B0FE-9E6D-2045-87BA-FB64D9FD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AA4234-180F-4DB9-B60E-4B42FE50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C0C03E3-92B9-4C6A-B92C-02782C38B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6" y="1370350"/>
            <a:ext cx="694545" cy="7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6896402-770D-D84B-A6A3-7DEDED15B0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Sensing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8190-3E54-7A4C-B37F-7828C8223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2789" y="1062426"/>
            <a:ext cx="6534829" cy="54275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Sensing blocks :  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Touching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Mouse down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Follow the mouse pointer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Key is pressed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When 2 sprites collide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Asking a question</a:t>
            </a:r>
          </a:p>
          <a:p>
            <a:pPr>
              <a:buFont typeface="Wingdings" pitchFamily="2" charset="2"/>
              <a:buChar char="ü"/>
            </a:pPr>
            <a:endParaRPr lang="en-GB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2400" b="1" dirty="0">
                <a:cs typeface="Calibri" panose="020F0502020204030204"/>
              </a:rPr>
              <a:t>Try it out!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  <a:hlinkClick r:id="rId2"/>
              </a:rPr>
              <a:t>https://www.youtube.com/watch?list=PLeJNP8PdS1LvlJkMnHzMTx-C91EqMcHwO&amp;v=fLZMGjL30Jk&amp;feature=emb_imp_woyt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E02E7B-1B41-7F4C-9355-D67DC4E9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pic>
        <p:nvPicPr>
          <p:cNvPr id="6" name="Picture 5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3E9FC0-F4BB-E547-8453-73403BEAD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61"/>
          <a:stretch/>
        </p:blipFill>
        <p:spPr>
          <a:xfrm>
            <a:off x="384745" y="1062426"/>
            <a:ext cx="3473577" cy="556255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DF5C71B-D82D-41A0-BEB5-CD59A890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0C43369-4EE7-4DFE-98A6-C19BD1E6D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64" y="4068580"/>
            <a:ext cx="694545" cy="7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D33CEA-AC17-FC4D-AF85-F34FEF9786A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Control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05C27-B727-3F45-95FE-9ED964B4C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5229" y="1051148"/>
            <a:ext cx="7348654" cy="5461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Control blocks :  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Wait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Repeat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Wait until ()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Repeat until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The "if" statement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Forever loop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"Stop"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"When I start as a clone"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Create clone of () Block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Delete this clone</a:t>
            </a:r>
          </a:p>
          <a:p>
            <a:endParaRPr lang="en-GB" dirty="0"/>
          </a:p>
          <a:p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F56238-CDE7-434C-A9EA-AD589943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2</a:t>
            </a:r>
            <a:endParaRPr lang="en-RW" dirty="0"/>
          </a:p>
        </p:txBody>
      </p:sp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935B960F-F453-EC46-836E-B682260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2" y="1018274"/>
            <a:ext cx="3293870" cy="570414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8CAC52-5420-44D2-A79D-B481C3F2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75F4B4-719E-DB4E-B928-56D55FBFB9A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Sound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6FEF-9E3D-FF46-99F7-8DF6ABB60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9699" y="1416204"/>
            <a:ext cx="5564458" cy="4895387"/>
          </a:xfrm>
        </p:spPr>
        <p:txBody>
          <a:bodyPr>
            <a:normAutofit/>
          </a:bodyPr>
          <a:lstStyle/>
          <a:p>
            <a:r>
              <a:rPr lang="en-GB" sz="2400" dirty="0"/>
              <a:t>You may add sounds for animation purposes.</a:t>
            </a:r>
          </a:p>
          <a:p>
            <a:r>
              <a:rPr lang="en-GB" sz="2400" dirty="0"/>
              <a:t>You may create your own sound through recording. </a:t>
            </a:r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85B0FE-9E6D-2045-87BA-FB64D9FD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pic>
        <p:nvPicPr>
          <p:cNvPr id="6145" name="Picture 1" descr="page122image38738640">
            <a:extLst>
              <a:ext uri="{FF2B5EF4-FFF2-40B4-BE49-F238E27FC236}">
                <a16:creationId xmlns:a16="http://schemas.microsoft.com/office/drawing/2014/main" id="{AA25DE0C-31CC-F14F-9FAD-F4A61A19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4" y="1731348"/>
            <a:ext cx="2888808" cy="28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AA4234-180F-4DB9-B60E-4B42FE50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75F4B4-719E-DB4E-B928-56D55FBFB9A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>
                <a:latin typeface="Droid Serif"/>
              </a:rPr>
              <a:t>Try it out</a:t>
            </a:r>
            <a:endParaRPr lang="en-GB" i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6FEF-9E3D-FF46-99F7-8DF6ABB60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1536" y="1416204"/>
            <a:ext cx="8362621" cy="48953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GB" sz="2400" dirty="0">
                <a:ea typeface="+mn-lt"/>
                <a:cs typeface="+mn-lt"/>
              </a:rPr>
              <a:t>Create the following story, applying what you have learnt in this module.  It is a discussion between Kamana and Kalisa.  Use Scratch to create that discussion.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Kalisa: Kamana, where are you?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Kamana: I’ m in </a:t>
            </a:r>
            <a:r>
              <a:rPr lang="en-GB" sz="2400" dirty="0" err="1">
                <a:ea typeface="+mn-lt"/>
                <a:cs typeface="+mn-lt"/>
              </a:rPr>
              <a:t>Kayonza</a:t>
            </a:r>
            <a:r>
              <a:rPr lang="en-GB" sz="2400" dirty="0">
                <a:ea typeface="+mn-lt"/>
                <a:cs typeface="+mn-lt"/>
              </a:rPr>
              <a:t> centre (round about)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Kalisa: </a:t>
            </a:r>
            <a:r>
              <a:rPr lang="en-GB" sz="2400" dirty="0" err="1">
                <a:ea typeface="+mn-lt"/>
                <a:cs typeface="+mn-lt"/>
              </a:rPr>
              <a:t>Aahhh</a:t>
            </a:r>
            <a:r>
              <a:rPr lang="en-GB" sz="2400" dirty="0">
                <a:ea typeface="+mn-lt"/>
                <a:cs typeface="+mn-lt"/>
              </a:rPr>
              <a:t> Kamana would you join me for a talk?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Kamana: It’s Ok Mr Kalisa, where can I find you?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Kalisa: Kamana, assume that the road heading to Kigali is X –axis and the road heading to </a:t>
            </a:r>
            <a:r>
              <a:rPr lang="en-GB" sz="2400" dirty="0" err="1">
                <a:ea typeface="+mn-lt"/>
                <a:cs typeface="+mn-lt"/>
              </a:rPr>
              <a:t>Kibungo</a:t>
            </a:r>
            <a:r>
              <a:rPr lang="en-GB" sz="2400" dirty="0">
                <a:ea typeface="+mn-lt"/>
                <a:cs typeface="+mn-lt"/>
              </a:rPr>
              <a:t> is Y- axis, find me at point (-50, -50) coordinate at </a:t>
            </a:r>
            <a:r>
              <a:rPr lang="en-GB" sz="2400" dirty="0" err="1">
                <a:ea typeface="+mn-lt"/>
                <a:cs typeface="+mn-lt"/>
              </a:rPr>
              <a:t>Cyeru</a:t>
            </a:r>
            <a:r>
              <a:rPr lang="en-GB" sz="2400" dirty="0">
                <a:ea typeface="+mn-lt"/>
                <a:cs typeface="+mn-lt"/>
              </a:rPr>
              <a:t> cell nearby </a:t>
            </a:r>
            <a:r>
              <a:rPr lang="en-GB" sz="2400" dirty="0" err="1">
                <a:ea typeface="+mn-lt"/>
                <a:cs typeface="+mn-lt"/>
              </a:rPr>
              <a:t>Kayonza</a:t>
            </a:r>
            <a:r>
              <a:rPr lang="en-GB" sz="2400" dirty="0">
                <a:ea typeface="+mn-lt"/>
                <a:cs typeface="+mn-lt"/>
              </a:rPr>
              <a:t> district Headquarter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Kalisa:  You mean I’ m at (0, 0) in coordinate system (</a:t>
            </a:r>
            <a:r>
              <a:rPr lang="en-GB" sz="2400" dirty="0" err="1">
                <a:ea typeface="+mn-lt"/>
                <a:cs typeface="+mn-lt"/>
              </a:rPr>
              <a:t>Haaaa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Haaaa</a:t>
            </a:r>
            <a:r>
              <a:rPr lang="en-GB" sz="2400" dirty="0">
                <a:ea typeface="+mn-lt"/>
                <a:cs typeface="+mn-lt"/>
              </a:rPr>
              <a:t>) it is now easy to find your location.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Kamana: Well, come find me at (-50, -50) then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Kalisa: Thank you Kamana for this orientation</a:t>
            </a:r>
            <a:endParaRPr lang="en-GB" dirty="0"/>
          </a:p>
          <a:p>
            <a:pPr indent="0">
              <a:buNone/>
            </a:pPr>
            <a:r>
              <a:rPr lang="en-GB" sz="2400" dirty="0">
                <a:ea typeface="+mn-lt"/>
                <a:cs typeface="+mn-lt"/>
              </a:rPr>
              <a:t>If you are done with the exercise, use this </a:t>
            </a:r>
            <a:r>
              <a:rPr lang="en-GB" sz="2400" u="sng" dirty="0">
                <a:ea typeface="+mn-lt"/>
                <a:cs typeface="+mn-lt"/>
                <a:hlinkClick r:id="rId3"/>
              </a:rPr>
              <a:t>link</a:t>
            </a:r>
            <a:r>
              <a:rPr lang="en-GB" sz="2400" dirty="0">
                <a:ea typeface="+mn-lt"/>
                <a:cs typeface="+mn-lt"/>
              </a:rPr>
              <a:t> to compare your work.</a:t>
            </a:r>
            <a:endParaRPr lang="en-GB" dirty="0"/>
          </a:p>
          <a:p>
            <a:pPr marL="0" indent="0">
              <a:buNone/>
            </a:pPr>
            <a:endParaRPr lang="en-GB" sz="2400" b="1" dirty="0">
              <a:cs typeface="Calibri" panose="020F0502020204030204"/>
            </a:endParaRPr>
          </a:p>
          <a:p>
            <a:endParaRPr lang="en-GB" sz="2400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85B0FE-9E6D-2045-87BA-FB64D9FD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AA4234-180F-4DB9-B60E-4B42FE50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C0C03E3-92B9-4C6A-B92C-02782C38B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6" y="1370350"/>
            <a:ext cx="694545" cy="7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Experiment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3A7F858-434C-4990-A1AD-F86DDA61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691007"/>
            <a:ext cx="999404" cy="9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6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BA71E7-C753-4E28-9331-8AE59FE544E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13708" y="216445"/>
            <a:ext cx="7230687" cy="642735"/>
          </a:xfrm>
        </p:spPr>
        <p:txBody>
          <a:bodyPr/>
          <a:lstStyle/>
          <a:p>
            <a:r>
              <a:rPr lang="en-US" sz="2800" dirty="0"/>
              <a:t>Activity 1: Story with 10 blocks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FFE50-E42B-4742-8C03-4B20BCF4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>
                <a:ea typeface="+mj-lt"/>
                <a:cs typeface="+mj-lt"/>
              </a:rPr>
              <a:t>3 &amp; 4</a:t>
            </a:r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3E264-ADBC-1E4F-9473-4FF65F12F205}"/>
              </a:ext>
            </a:extLst>
          </p:cNvPr>
          <p:cNvSpPr/>
          <p:nvPr/>
        </p:nvSpPr>
        <p:spPr>
          <a:xfrm>
            <a:off x="1405054" y="1613118"/>
            <a:ext cx="8887522" cy="2185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en-US" sz="2800" b="1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Create a story with only these 10 Scratch blocks: go to, glide, say, show, hide, set size to, play sound until done, when this sprite clicked, wait, and repeat.</a:t>
            </a:r>
            <a:b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RW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E22F5-371D-E04F-AAB4-43054DDF88E2}"/>
              </a:ext>
            </a:extLst>
          </p:cNvPr>
          <p:cNvSpPr/>
          <p:nvPr/>
        </p:nvSpPr>
        <p:spPr>
          <a:xfrm>
            <a:off x="3334502" y="3970630"/>
            <a:ext cx="5323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use each block at least once in </a:t>
            </a:r>
            <a:r>
              <a:rPr lang="en-US" sz="1800" b="0" i="0" u="none" strike="noStrike" baseline="0" dirty="0" err="1">
                <a:latin typeface="PTSans-Narrow"/>
              </a:rPr>
              <a:t>ypur</a:t>
            </a:r>
            <a:r>
              <a:rPr lang="en-US" sz="1800" b="0" i="0" u="none" strike="noStrike" baseline="0" dirty="0">
                <a:latin typeface="PTSans-Narrow"/>
              </a:rPr>
              <a:t> project and encourage them to experiment with different sprites, costumes, or backdrops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Test ideas by trying out different block combinations.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Mix and match blocks until you find something that interests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3FE91E-A425-B44A-AADF-64ED12D6024F}"/>
              </a:ext>
            </a:extLst>
          </p:cNvPr>
          <p:cNvSpPr/>
          <p:nvPr/>
        </p:nvSpPr>
        <p:spPr>
          <a:xfrm>
            <a:off x="6868369" y="6126141"/>
            <a:ext cx="532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8F5C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NB: Consult the lesson plan on module 2 for a detailed description of this activity.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76D05-1CC7-4013-AE94-2F8643F3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765" y="110101"/>
            <a:ext cx="807235" cy="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5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BA71E7-C753-4E28-9331-8AE59FE544E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13708" y="216445"/>
            <a:ext cx="7230687" cy="642735"/>
          </a:xfrm>
        </p:spPr>
        <p:txBody>
          <a:bodyPr/>
          <a:lstStyle/>
          <a:p>
            <a:r>
              <a:rPr lang="en-US" sz="2800" dirty="0"/>
              <a:t>Activity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FFE50-E42B-4742-8C03-4B20BCF4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>
                <a:ea typeface="+mj-lt"/>
                <a:cs typeface="+mj-lt"/>
              </a:rPr>
              <a:t>3 &amp; 4</a:t>
            </a:r>
            <a:r>
              <a:rPr lang="en-US" dirty="0"/>
              <a:t>  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3E264-ADBC-1E4F-9473-4FF65F12F205}"/>
              </a:ext>
            </a:extLst>
          </p:cNvPr>
          <p:cNvSpPr/>
          <p:nvPr/>
        </p:nvSpPr>
        <p:spPr>
          <a:xfrm>
            <a:off x="1405054" y="1613118"/>
            <a:ext cx="888752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Choose 2 sprites of your choice and a background reflecting two people meeting in an outside place. They are talking on how to develop a music project together. Program their dialogue using the ‘broadcast’ function.</a:t>
            </a:r>
            <a:endParaRPr lang="fr-RW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6171-BCEB-4B6F-8429-46AF72725A7F}"/>
              </a:ext>
            </a:extLst>
          </p:cNvPr>
          <p:cNvSpPr txBox="1"/>
          <p:nvPr/>
        </p:nvSpPr>
        <p:spPr>
          <a:xfrm>
            <a:off x="3041754" y="3688538"/>
            <a:ext cx="5502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Use costumes to change how your sprite looks.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Create different backdrops.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Try adding sound to your project.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Try adding movement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1F0ABD5-4F3D-4861-9E61-02454EEB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765" y="110101"/>
            <a:ext cx="807235" cy="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3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C586DF-A49C-944A-A6DE-FF16EE1EBC3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Activity 3: Animation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6E8E4-E0A9-AD4B-9443-5BC68DB3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  <a:endParaRPr lang="en-US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B670-8CFE-D64E-8B5C-2B590C8AC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201" y="3750539"/>
            <a:ext cx="8887522" cy="2069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PTSans-Narrow"/>
              </a:rPr>
              <a:t> Try brainstorming ideas with a neighbor!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Try sketching your story/ animation ideas on paper first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Experiment with different blocks and costumes until you find something you enjoy.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Need some inspiration? Find projects in the animation section of the Explore page.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PTSans-Narrow"/>
              </a:rPr>
              <a:t>Try adding sound to your project.</a:t>
            </a:r>
            <a:endParaRPr lang="en-US" sz="2800" b="0" i="0" u="none" strike="noStrike" baseline="0" dirty="0">
              <a:latin typeface="PTSans-Narrow"/>
            </a:endParaRPr>
          </a:p>
          <a:p>
            <a:endParaRPr lang="en-RW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E5B1B-C269-A34D-845C-B3D8F9C98194}"/>
              </a:ext>
            </a:extLst>
          </p:cNvPr>
          <p:cNvSpPr/>
          <p:nvPr/>
        </p:nvSpPr>
        <p:spPr>
          <a:xfrm>
            <a:off x="1343293" y="1604021"/>
            <a:ext cx="888752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b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Create an animation video using at least 10 different sprites</a:t>
            </a:r>
            <a:b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RW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4F1D0-5B31-4875-A43C-C0E03A2F4B5F}"/>
              </a:ext>
            </a:extLst>
          </p:cNvPr>
          <p:cNvSpPr txBox="1"/>
          <p:nvPr/>
        </p:nvSpPr>
        <p:spPr>
          <a:xfrm>
            <a:off x="3249118" y="5874316"/>
            <a:ext cx="610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F5C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Consult the lesson plan on module 2 for a detailed description of this activity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6D3577-32ED-4298-AC9E-F102F0CE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65" y="110101"/>
            <a:ext cx="807235" cy="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Stories &amp; Animations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8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796C908-A60E-FA4D-9FA2-42B0F176FC0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Activity 4 : Feedback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1A4A3-C240-2A40-82FC-8E28B376E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5525217" cy="5655892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When you are ready share your projects with a '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feedback group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’.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A feedback group is a small group where </a:t>
            </a:r>
            <a:r>
              <a:rPr lang="en-US" sz="2400" dirty="0">
                <a:solidFill>
                  <a:srgbClr val="000000"/>
                </a:solidFill>
              </a:rPr>
              <a:t>each one shares their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projects-in-progress with one another in order to get feedback and suggestions for further development.</a:t>
            </a:r>
          </a:p>
          <a:p>
            <a:r>
              <a:rPr lang="en-US" sz="2400" dirty="0">
                <a:solidFill>
                  <a:srgbClr val="000000"/>
                </a:solidFill>
                <a:latin typeface="YAD7Q9NigKI 0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espond to the following questions: </a:t>
            </a:r>
            <a:endParaRPr lang="en-US" sz="2400" dirty="0">
              <a:solidFill>
                <a:srgbClr val="000000"/>
              </a:solidFill>
              <a:effectLst/>
              <a:latin typeface="YAD7Q9NigKI 0"/>
            </a:endParaRP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doesn’t work or could be improved?</a:t>
            </a:r>
            <a:endParaRPr lang="en-US" sz="18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is confusing or could be done differently?</a:t>
            </a:r>
            <a:endParaRPr lang="en-US" sz="18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works well or you really like about the project?</a:t>
            </a:r>
            <a:endParaRPr lang="en-US" sz="1800" dirty="0"/>
          </a:p>
          <a:p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C9CF4-96CF-1E4B-B8EE-DE2F3DD0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CC412-6DBB-4FAD-8D4B-544E2A26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14" y="1404475"/>
            <a:ext cx="4876190" cy="487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CE974-D7F5-463A-816E-CDD992410303}"/>
              </a:ext>
            </a:extLst>
          </p:cNvPr>
          <p:cNvSpPr txBox="1"/>
          <p:nvPr/>
        </p:nvSpPr>
        <p:spPr>
          <a:xfrm>
            <a:off x="6270887" y="5428558"/>
            <a:ext cx="253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F5C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Tip: </a:t>
            </a:r>
          </a:p>
          <a:p>
            <a:pPr algn="ctr"/>
            <a:r>
              <a:rPr lang="en-US" b="1" dirty="0">
                <a:solidFill>
                  <a:srgbClr val="008F5C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take notes of the feedback and suggestions you get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F2A748C-17F8-4410-8149-F3E45D69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765" y="53829"/>
            <a:ext cx="807235" cy="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Reflect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246F8E-C58A-4418-88B8-C0B69190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87" y="2518282"/>
            <a:ext cx="1162929" cy="11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38146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4400" b="1" dirty="0"/>
              <a:t>Questions</a:t>
            </a:r>
          </a:p>
          <a:p>
            <a:pPr lvl="1">
              <a:buFontTx/>
              <a:buChar char="-"/>
            </a:pPr>
            <a:r>
              <a:rPr lang="en-US" sz="2700" dirty="0"/>
              <a:t>What do you like the best about the project you made?</a:t>
            </a:r>
          </a:p>
          <a:p>
            <a:pPr lvl="1">
              <a:buFontTx/>
              <a:buChar char="-"/>
            </a:pPr>
            <a:r>
              <a:rPr lang="en-US" sz="2700" dirty="0"/>
              <a:t>What did you learn?</a:t>
            </a:r>
          </a:p>
          <a:p>
            <a:pPr lvl="1">
              <a:buFontTx/>
              <a:buChar char="-"/>
            </a:pPr>
            <a:r>
              <a:rPr lang="en-US" sz="2700" dirty="0"/>
              <a:t>What was the hardest part?</a:t>
            </a:r>
          </a:p>
          <a:p>
            <a:pPr lvl="1">
              <a:buFontTx/>
              <a:buChar char="-"/>
            </a:pPr>
            <a:r>
              <a:rPr lang="en-US" sz="2700" dirty="0"/>
              <a:t>What would you like to improve still? Was the feedback group useful?</a:t>
            </a:r>
          </a:p>
          <a:p>
            <a:pPr lvl="1">
              <a:buFontTx/>
              <a:buChar char="-"/>
            </a:pPr>
            <a:r>
              <a:rPr lang="en-US" sz="2700" dirty="0"/>
              <a:t>Was it difficult or easy to give/receive feedback? Why(not)?</a:t>
            </a:r>
          </a:p>
          <a:p>
            <a:pPr lvl="1">
              <a:buFontTx/>
              <a:buChar char="-"/>
            </a:pPr>
            <a:r>
              <a:rPr lang="en-US" sz="2700" dirty="0"/>
              <a:t>What do you expect from this club?</a:t>
            </a:r>
          </a:p>
          <a:p>
            <a:pPr lvl="1">
              <a:buFontTx/>
              <a:buChar char="-"/>
            </a:pP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  <a:cs typeface="Arial"/>
              </a:rPr>
              <a:t>Module 3 - 4</a:t>
            </a:r>
            <a:r>
              <a:rPr lang="en-RW" dirty="0">
                <a:latin typeface="Myriad Pro"/>
                <a:cs typeface="Arial"/>
              </a:rPr>
              <a:t> 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5D3B31-D126-44B1-99F9-B7BB13CC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32" y="42204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b="1" i="0" dirty="0"/>
              <a:t>Additional Materials</a:t>
            </a:r>
            <a:endParaRPr lang="en-RW" b="1" i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RW" sz="4400" dirty="0"/>
          </a:p>
          <a:p>
            <a:pPr>
              <a:buFontTx/>
              <a:buChar char="-"/>
            </a:pPr>
            <a:r>
              <a:rPr lang="en-US" sz="4400" dirty="0"/>
              <a:t>Lesson Plan Module 2</a:t>
            </a:r>
          </a:p>
          <a:p>
            <a:pPr>
              <a:buFontTx/>
              <a:buChar char="-"/>
            </a:pPr>
            <a:r>
              <a:rPr lang="en-US" sz="4400" dirty="0">
                <a:hlinkClick r:id="rId3"/>
              </a:rPr>
              <a:t>Scratch Cards</a:t>
            </a:r>
            <a:endParaRPr lang="en-US" sz="4400" dirty="0"/>
          </a:p>
          <a:p>
            <a:pPr>
              <a:buFontTx/>
              <a:buChar char="-"/>
            </a:pPr>
            <a:r>
              <a:rPr lang="en-US" sz="4400" dirty="0"/>
              <a:t> Tutorials?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  <a:r>
              <a:rPr lang="en-RW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17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D3D5BF-455D-FA4D-AF03-457DC9B511D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RW" dirty="0" err="1">
                <a:latin typeface="Droid Serif"/>
              </a:rPr>
              <a:t>Objectivies</a:t>
            </a:r>
            <a:r>
              <a:rPr lang="en-RW" dirty="0">
                <a:latin typeface="Droid Serif"/>
              </a:rPr>
              <a:t> of </a:t>
            </a:r>
            <a:r>
              <a:rPr lang="en-US" dirty="0">
                <a:latin typeface="Droid Serif"/>
              </a:rPr>
              <a:t>module</a:t>
            </a:r>
            <a:r>
              <a:rPr lang="en-RW" dirty="0">
                <a:latin typeface="Droid Serif"/>
              </a:rPr>
              <a:t> </a:t>
            </a:r>
            <a:r>
              <a:rPr lang="en-US" i="0">
                <a:latin typeface="Droid Serif"/>
              </a:rPr>
              <a:t>3 &amp; 4</a:t>
            </a:r>
            <a:endParaRPr lang="en-RW">
              <a:latin typeface="Droid Serif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3A99C8-F259-274B-B999-02019A85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Module 3 &amp; 4</a:t>
            </a:r>
            <a:r>
              <a:rPr lang="en-RW" sz="2400" dirty="0"/>
              <a:t> </a:t>
            </a:r>
          </a:p>
        </p:txBody>
      </p:sp>
      <p:pic>
        <p:nvPicPr>
          <p:cNvPr id="1025" name="Picture 1" descr="page87image38586192">
            <a:extLst>
              <a:ext uri="{FF2B5EF4-FFF2-40B4-BE49-F238E27FC236}">
                <a16:creationId xmlns:a16="http://schemas.microsoft.com/office/drawing/2014/main" id="{5792B7DC-FB26-6244-BE5F-758C4457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0" y="1865334"/>
            <a:ext cx="4071431" cy="31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9" name="Text Placeholder 3">
            <a:extLst>
              <a:ext uri="{FF2B5EF4-FFF2-40B4-BE49-F238E27FC236}">
                <a16:creationId xmlns:a16="http://schemas.microsoft.com/office/drawing/2014/main" id="{B28DF535-83DB-431F-9A81-90821804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882914"/>
              </p:ext>
            </p:extLst>
          </p:nvPr>
        </p:nvGraphicFramePr>
        <p:xfrm>
          <a:off x="5252224" y="1326995"/>
          <a:ext cx="6846849" cy="48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4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52397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8600" b="1" dirty="0">
                <a:solidFill>
                  <a:srgbClr val="008F5C"/>
                </a:solidFill>
              </a:rPr>
              <a:t>Module 2</a:t>
            </a:r>
            <a:r>
              <a:rPr lang="en-RW" sz="8600" b="1" dirty="0">
                <a:solidFill>
                  <a:srgbClr val="008F5C"/>
                </a:solidFill>
              </a:rPr>
              <a:t> </a:t>
            </a:r>
            <a:r>
              <a:rPr lang="en-US" sz="8600" b="1" dirty="0">
                <a:solidFill>
                  <a:srgbClr val="008F5C"/>
                </a:solidFill>
              </a:rPr>
              <a:t>: Stories and Animations</a:t>
            </a:r>
            <a:endParaRPr lang="en-RW" sz="8600" dirty="0">
              <a:solidFill>
                <a:srgbClr val="008F5C"/>
              </a:solidFill>
            </a:endParaRPr>
          </a:p>
          <a:p>
            <a:pPr>
              <a:buFontTx/>
              <a:buChar char="-"/>
            </a:pPr>
            <a:r>
              <a:rPr lang="en-US" sz="6400" b="1" dirty="0">
                <a:solidFill>
                  <a:srgbClr val="008F5C"/>
                </a:solidFill>
              </a:rPr>
              <a:t>Engage </a:t>
            </a:r>
          </a:p>
          <a:p>
            <a:pPr lvl="1">
              <a:buFontTx/>
              <a:buChar char="-"/>
            </a:pPr>
            <a:r>
              <a:rPr lang="en-US" sz="5200" dirty="0"/>
              <a:t>What is your favorite animation movie?</a:t>
            </a:r>
          </a:p>
          <a:p>
            <a:pPr>
              <a:buFontTx/>
              <a:buChar char="-"/>
            </a:pPr>
            <a:r>
              <a:rPr lang="en-US" sz="6400" b="1" dirty="0">
                <a:solidFill>
                  <a:srgbClr val="008F5C"/>
                </a:solidFill>
              </a:rPr>
              <a:t>Demonstrate</a:t>
            </a:r>
          </a:p>
          <a:p>
            <a:pPr lvl="1">
              <a:buFontTx/>
              <a:buChar char="-"/>
            </a:pPr>
            <a:r>
              <a:rPr lang="en-US" sz="5400" dirty="0"/>
              <a:t>Working with different sprites</a:t>
            </a:r>
          </a:p>
          <a:p>
            <a:pPr lvl="1">
              <a:buFontTx/>
              <a:buChar char="-"/>
            </a:pPr>
            <a:r>
              <a:rPr lang="en-US" sz="5400" dirty="0"/>
              <a:t>Communication between sprites</a:t>
            </a:r>
          </a:p>
          <a:p>
            <a:pPr lvl="1">
              <a:buFontTx/>
              <a:buChar char="-"/>
            </a:pPr>
            <a:r>
              <a:rPr lang="en-US" sz="5200" dirty="0"/>
              <a:t>Sensing blocks</a:t>
            </a:r>
          </a:p>
          <a:p>
            <a:pPr lvl="1">
              <a:buFontTx/>
              <a:buChar char="-"/>
            </a:pPr>
            <a:r>
              <a:rPr lang="en-US" sz="5200" dirty="0"/>
              <a:t>Control blocks</a:t>
            </a:r>
          </a:p>
          <a:p>
            <a:pPr lvl="1">
              <a:buFontTx/>
              <a:buChar char="-"/>
            </a:pPr>
            <a:r>
              <a:rPr lang="en-US" sz="5200" dirty="0"/>
              <a:t>Broadcast blocks</a:t>
            </a:r>
          </a:p>
          <a:p>
            <a:pPr lvl="1">
              <a:buFontTx/>
              <a:buChar char="-"/>
            </a:pPr>
            <a:r>
              <a:rPr lang="en-US" sz="5200" dirty="0"/>
              <a:t>Sound blocks</a:t>
            </a:r>
          </a:p>
          <a:p>
            <a:pPr>
              <a:buFontTx/>
              <a:buChar char="-"/>
            </a:pPr>
            <a:r>
              <a:rPr lang="en-GB" sz="6400" b="1" dirty="0">
                <a:solidFill>
                  <a:srgbClr val="008F5C"/>
                </a:solidFill>
              </a:rPr>
              <a:t>Experiment</a:t>
            </a:r>
          </a:p>
          <a:p>
            <a:pPr lvl="1">
              <a:buFontTx/>
              <a:buChar char="-"/>
            </a:pPr>
            <a:r>
              <a:rPr lang="en-GB" sz="5600" dirty="0"/>
              <a:t>Activity 1: Story with 10 blocks</a:t>
            </a:r>
          </a:p>
          <a:p>
            <a:pPr lvl="1">
              <a:buFontTx/>
              <a:buChar char="-"/>
            </a:pPr>
            <a:r>
              <a:rPr lang="en-US" sz="5600" dirty="0"/>
              <a:t>Activity 2: Broadcasting</a:t>
            </a:r>
          </a:p>
          <a:p>
            <a:pPr lvl="1">
              <a:buFontTx/>
              <a:buChar char="-"/>
            </a:pPr>
            <a:r>
              <a:rPr lang="en-US" sz="5600" dirty="0">
                <a:cs typeface="Times New Roman" panose="02020603050405020304" pitchFamily="18" charset="0"/>
              </a:rPr>
              <a:t>Activity 3:</a:t>
            </a:r>
            <a:r>
              <a:rPr lang="en-US" sz="5500" dirty="0"/>
              <a:t> Animation video with at least 10 sprites</a:t>
            </a:r>
          </a:p>
          <a:p>
            <a:pPr lvl="1">
              <a:buFontTx/>
              <a:buChar char="-"/>
            </a:pPr>
            <a:r>
              <a:rPr lang="en-US" sz="5500" dirty="0"/>
              <a:t>Activity 4: Feedback group</a:t>
            </a:r>
            <a:r>
              <a:rPr lang="en-US" sz="6600" dirty="0"/>
              <a:t> </a:t>
            </a:r>
          </a:p>
          <a:p>
            <a:pPr>
              <a:buFontTx/>
              <a:buChar char="-"/>
            </a:pPr>
            <a:r>
              <a:rPr lang="en-US" sz="6800" b="1" dirty="0">
                <a:solidFill>
                  <a:srgbClr val="008F5C"/>
                </a:solidFill>
              </a:rPr>
              <a:t>Reflect</a:t>
            </a:r>
          </a:p>
          <a:p>
            <a:pPr>
              <a:buFontTx/>
              <a:buChar char="-"/>
            </a:pPr>
            <a:r>
              <a:rPr lang="en-US" sz="6400" b="1" dirty="0">
                <a:solidFill>
                  <a:srgbClr val="008F5C"/>
                </a:solidFill>
              </a:rPr>
              <a:t>Additional materials for Module 2</a:t>
            </a:r>
          </a:p>
          <a:p>
            <a:pPr algn="ctr">
              <a:buFontTx/>
              <a:buChar char="-"/>
            </a:pP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3 &amp; 4</a:t>
            </a:r>
            <a:r>
              <a:rPr lang="en-RW" dirty="0"/>
              <a:t> 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A203EFB1-EFCC-4538-BB0E-4F7D53B3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4479508"/>
            <a:ext cx="532328" cy="532328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95B1D387-1B01-4AC9-8872-2CECB9E6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1" y="2584939"/>
            <a:ext cx="532327" cy="53232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E713F20-5E08-44DC-98ED-FF9A6849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22" y="1968192"/>
            <a:ext cx="437385" cy="437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60257-16C5-4D0C-B641-2A1277F5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70" y="5916040"/>
            <a:ext cx="521372" cy="5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Engage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61ADBB2-BAF0-4CBB-A618-A61F334F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1" y="2578180"/>
            <a:ext cx="1022252" cy="10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is your favorite movie?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4630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4000" b="1" dirty="0"/>
              <a:t>What is your favorite animation movie? </a:t>
            </a:r>
          </a:p>
          <a:p>
            <a:pPr algn="ctr">
              <a:buFontTx/>
              <a:buChar char="-"/>
            </a:pP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  <a:cs typeface="Arial"/>
              </a:rPr>
              <a:t>Module </a:t>
            </a:r>
            <a:r>
              <a:rPr lang="en-US">
                <a:latin typeface="Myriad Pro"/>
                <a:cs typeface="Arial"/>
              </a:rPr>
              <a:t>3 - 4</a:t>
            </a:r>
            <a:r>
              <a:rPr lang="en-RW" dirty="0">
                <a:latin typeface="Myriad Pro"/>
                <a:cs typeface="Arial"/>
              </a:rPr>
              <a:t> </a:t>
            </a:r>
            <a:endParaRPr lang="en-US" dirty="0"/>
          </a:p>
        </p:txBody>
      </p:sp>
      <p:pic>
        <p:nvPicPr>
          <p:cNvPr id="1026" name="Picture 2" descr="Top 10 meest succesvolle animatiefilms, deze films behaalden de hoogste  omzet">
            <a:extLst>
              <a:ext uri="{FF2B5EF4-FFF2-40B4-BE49-F238E27FC236}">
                <a16:creationId xmlns:a16="http://schemas.microsoft.com/office/drawing/2014/main" id="{C1C6DAEE-94D0-41A2-8D7A-A32ECC55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3429000"/>
            <a:ext cx="5059680" cy="2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0849A-DEFA-422C-995A-7597ADF2AC3E}"/>
              </a:ext>
            </a:extLst>
          </p:cNvPr>
          <p:cNvSpPr txBox="1"/>
          <p:nvPr/>
        </p:nvSpPr>
        <p:spPr>
          <a:xfrm>
            <a:off x="9249509" y="3108960"/>
            <a:ext cx="27220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makes it a good movie?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do your favorite movies have in common?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characteristics make up an animation movie?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are animation movies developed?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F8CEF86-D299-45C9-B7D8-36365456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47" y="98880"/>
            <a:ext cx="804458" cy="8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Demonstrate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1586B90-C093-41ED-A6DE-A4C8B17C9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444" y="2566138"/>
            <a:ext cx="1154722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0EACBC-C95B-224E-A316-66093D1A76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Working with different sprites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65BA6-13E1-1041-91D9-A7AD549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DAAFB-209E-7749-A0A0-10AA819A0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136" y="1435570"/>
            <a:ext cx="4905864" cy="3352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The cat is the default character but you can change it.  </a:t>
            </a:r>
          </a:p>
          <a:p>
            <a:r>
              <a:rPr lang="en-GB" sz="2400" dirty="0"/>
              <a:t> You can combine images and sounds to make an interactive collage about your story. </a:t>
            </a:r>
          </a:p>
          <a:p>
            <a:r>
              <a:rPr lang="en-GB" sz="2400" dirty="0">
                <a:ea typeface="+mn-lt"/>
                <a:cs typeface="+mn-lt"/>
                <a:hlinkClick r:id="rId2"/>
              </a:rPr>
              <a:t>https://youtu.be/CEuOFxPeFFY?list=PLeJNP8PdS1LvlJkMnHzMTx-C91EqMcHwO</a:t>
            </a:r>
            <a:endParaRPr lang="en-GB" sz="2400" dirty="0">
              <a:cs typeface="Calibri" panose="020F0502020204030204"/>
            </a:endParaRPr>
          </a:p>
          <a:p>
            <a:endParaRPr lang="en-GB" sz="2400" dirty="0">
              <a:cs typeface="Calibri" panose="020F0502020204030204"/>
            </a:endParaRPr>
          </a:p>
          <a:p>
            <a:endParaRPr lang="en-RW" dirty="0">
              <a:cs typeface="Calibri" panose="020F0502020204030204"/>
            </a:endParaRPr>
          </a:p>
        </p:txBody>
      </p:sp>
      <p:pic>
        <p:nvPicPr>
          <p:cNvPr id="3073" name="Picture 1" descr="page87image38595552">
            <a:extLst>
              <a:ext uri="{FF2B5EF4-FFF2-40B4-BE49-F238E27FC236}">
                <a16:creationId xmlns:a16="http://schemas.microsoft.com/office/drawing/2014/main" id="{B743B52A-123A-E548-ABEF-1D318D35FEE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1134"/>
          <a:stretch>
            <a:fillRect/>
          </a:stretch>
        </p:blipFill>
        <p:spPr bwMode="auto">
          <a:xfrm>
            <a:off x="1092820" y="1592527"/>
            <a:ext cx="5754029" cy="44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C9093430-E607-F048-81DF-222D5367B5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11548"/>
          <a:stretch/>
        </p:blipFill>
        <p:spPr>
          <a:xfrm>
            <a:off x="0" y="1235688"/>
            <a:ext cx="6846848" cy="526547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DB178A8-341E-457C-8F08-5D9EDB5D6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804" y="332823"/>
            <a:ext cx="529638" cy="5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0EACBC-C95B-224E-A316-66093D1A76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3600" dirty="0"/>
              <a:t>Communication between sprites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65BA6-13E1-1041-91D9-A7AD549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>
                <a:ea typeface="+mj-lt"/>
                <a:cs typeface="+mj-lt"/>
              </a:rPr>
              <a:t>3 &amp;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DAAFB-209E-7749-A0A0-10AA819A0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204" y="2026585"/>
            <a:ext cx="4905864" cy="3352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Broadcast command:</a:t>
            </a:r>
          </a:p>
          <a:p>
            <a:pPr marL="0" indent="0">
              <a:buNone/>
            </a:pPr>
            <a:r>
              <a:rPr lang="en-GB" sz="2400" i="1" dirty="0"/>
              <a:t>The command which makes two sprites communicate with each other is “Broadcast”. Broadcast is used to send a message</a:t>
            </a:r>
          </a:p>
          <a:p>
            <a:pPr marL="0" indent="0">
              <a:buNone/>
            </a:pPr>
            <a:endParaRPr lang="en-RW" dirty="0"/>
          </a:p>
          <a:p>
            <a:pPr marL="0" indent="0">
              <a:buNone/>
            </a:pPr>
            <a:endParaRPr lang="en-RW" dirty="0"/>
          </a:p>
        </p:txBody>
      </p:sp>
      <p:pic>
        <p:nvPicPr>
          <p:cNvPr id="4100" name="Picture 4" descr="page89image38688448">
            <a:extLst>
              <a:ext uri="{FF2B5EF4-FFF2-40B4-BE49-F238E27FC236}">
                <a16:creationId xmlns:a16="http://schemas.microsoft.com/office/drawing/2014/main" id="{0B96D997-A269-DA45-BD23-1303EE7A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1" y="2653990"/>
            <a:ext cx="2373519" cy="6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89image38688032">
            <a:extLst>
              <a:ext uri="{FF2B5EF4-FFF2-40B4-BE49-F238E27FC236}">
                <a16:creationId xmlns:a16="http://schemas.microsoft.com/office/drawing/2014/main" id="{1C59663A-26ED-B74A-8805-C2A9CEED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4" y="2653990"/>
            <a:ext cx="2406372" cy="7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0AD6F6-136F-F24A-9877-12465E2B9627}"/>
              </a:ext>
            </a:extLst>
          </p:cNvPr>
          <p:cNvSpPr txBox="1">
            <a:spLocks/>
          </p:cNvSpPr>
          <p:nvPr/>
        </p:nvSpPr>
        <p:spPr>
          <a:xfrm>
            <a:off x="2090339" y="5854390"/>
            <a:ext cx="6752577" cy="10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F649044-4C41-4196-958F-E1219AC6D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051" y="13295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3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VOB colours 2021">
      <a:dk1>
        <a:srgbClr val="007485"/>
      </a:dk1>
      <a:lt1>
        <a:sysClr val="window" lastClr="FFFFFF"/>
      </a:lt1>
      <a:dk2>
        <a:srgbClr val="00945F"/>
      </a:dk2>
      <a:lt2>
        <a:srgbClr val="E3D800"/>
      </a:lt2>
      <a:accent1>
        <a:srgbClr val="007485"/>
      </a:accent1>
      <a:accent2>
        <a:srgbClr val="00945F"/>
      </a:accent2>
      <a:accent3>
        <a:srgbClr val="E3D800"/>
      </a:accent3>
      <a:accent4>
        <a:srgbClr val="BCBEC0"/>
      </a:accent4>
      <a:accent5>
        <a:srgbClr val="F79548"/>
      </a:accent5>
      <a:accent6>
        <a:srgbClr val="FFFF00"/>
      </a:accent6>
      <a:hlink>
        <a:srgbClr val="007485"/>
      </a:hlink>
      <a:folHlink>
        <a:srgbClr val="00945F"/>
      </a:folHlink>
    </a:clrScheme>
    <a:fontScheme name="VVOB fonts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689902-EE78-495C-A5B6-4DE0C82A6A04}" vid="{F6BBCBEC-F107-48D3-B235-57E967185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615E75B24CE40B8DF41875117F4E8" ma:contentTypeVersion="12" ma:contentTypeDescription="Create a new document." ma:contentTypeScope="" ma:versionID="cea64b4cc6c16949fd195790adcf02f9">
  <xsd:schema xmlns:xsd="http://www.w3.org/2001/XMLSchema" xmlns:xs="http://www.w3.org/2001/XMLSchema" xmlns:p="http://schemas.microsoft.com/office/2006/metadata/properties" xmlns:ns2="b08a7ecf-922b-4d4d-8b57-bd3fc1a89af2" xmlns:ns3="55ace254-e42c-4114-aba3-17ea2668ef23" targetNamespace="http://schemas.microsoft.com/office/2006/metadata/properties" ma:root="true" ma:fieldsID="f0c6ffc6a58f50faa28bd56e6f2fd7b1" ns2:_="" ns3:_="">
    <xsd:import namespace="b08a7ecf-922b-4d4d-8b57-bd3fc1a89af2"/>
    <xsd:import namespace="55ace254-e42c-4114-aba3-17ea2668e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a7ecf-922b-4d4d-8b57-bd3fc1a89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ce254-e42c-4114-aba3-17ea2668e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40FEA-E639-4510-9A24-954865EA69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B06E9E-2C53-45BD-A4C0-6689302899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2FB1B-835F-4F93-9937-68D5BAFB2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a7ecf-922b-4d4d-8b57-bd3fc1a89af2"/>
    <ds:schemaRef ds:uri="55ace254-e42c-4114-aba3-17ea2668e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17329</TotalTime>
  <Words>883</Words>
  <Application>Microsoft Office PowerPoint</Application>
  <PresentationFormat>Widescreen</PresentationFormat>
  <Paragraphs>147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Stories &amp; Animations</vt:lpstr>
      <vt:lpstr>Module 3 &amp; 4 </vt:lpstr>
      <vt:lpstr>Module 3 &amp; 4 </vt:lpstr>
      <vt:lpstr>Engage</vt:lpstr>
      <vt:lpstr>Module 3 - 4 </vt:lpstr>
      <vt:lpstr>Demonstrate</vt:lpstr>
      <vt:lpstr>Module 3 &amp; 4</vt:lpstr>
      <vt:lpstr>Module 3 &amp; 4</vt:lpstr>
      <vt:lpstr>Module 2</vt:lpstr>
      <vt:lpstr>Module 3 &amp; 4</vt:lpstr>
      <vt:lpstr>Module 3 &amp; 4</vt:lpstr>
      <vt:lpstr>Module 2</vt:lpstr>
      <vt:lpstr>Module 3 &amp; 4</vt:lpstr>
      <vt:lpstr>Module 3 &amp; 4</vt:lpstr>
      <vt:lpstr>Experiment</vt:lpstr>
      <vt:lpstr>Module 3 &amp; 4 </vt:lpstr>
      <vt:lpstr>Module 3 &amp; 4   </vt:lpstr>
      <vt:lpstr>Module 3 &amp; 4</vt:lpstr>
      <vt:lpstr>Module 3 &amp; 4</vt:lpstr>
      <vt:lpstr>Reflect</vt:lpstr>
      <vt:lpstr>Module 3 - 4 </vt:lpstr>
      <vt:lpstr>Module 3 &amp; 4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Kategaya Bagabo</dc:creator>
  <cp:lastModifiedBy>Sara Vermeulen</cp:lastModifiedBy>
  <cp:revision>62</cp:revision>
  <dcterms:created xsi:type="dcterms:W3CDTF">2021-09-20T06:26:34Z</dcterms:created>
  <dcterms:modified xsi:type="dcterms:W3CDTF">2022-01-13T15:23:51Z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0x010100165615E75B24CE40B8DF41875117F4E8</vt:lpwstr>
  </property>
</Properties>
</file>