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BC_AB4D911.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Lst>
  <p:notesMasterIdLst>
    <p:notesMasterId r:id="rId34"/>
  </p:notesMasterIdLst>
  <p:sldIdLst>
    <p:sldId id="273" r:id="rId6"/>
    <p:sldId id="440" r:id="rId7"/>
    <p:sldId id="262" r:id="rId8"/>
    <p:sldId id="548" r:id="rId9"/>
    <p:sldId id="325" r:id="rId10"/>
    <p:sldId id="324" r:id="rId11"/>
    <p:sldId id="335" r:id="rId12"/>
    <p:sldId id="549" r:id="rId13"/>
    <p:sldId id="552" r:id="rId14"/>
    <p:sldId id="558" r:id="rId15"/>
    <p:sldId id="327" r:id="rId16"/>
    <p:sldId id="444" r:id="rId17"/>
    <p:sldId id="448" r:id="rId18"/>
    <p:sldId id="450" r:id="rId19"/>
    <p:sldId id="453" r:id="rId20"/>
    <p:sldId id="451" r:id="rId21"/>
    <p:sldId id="566" r:id="rId22"/>
    <p:sldId id="456" r:id="rId23"/>
    <p:sldId id="458" r:id="rId24"/>
    <p:sldId id="459" r:id="rId25"/>
    <p:sldId id="567" r:id="rId26"/>
    <p:sldId id="559" r:id="rId27"/>
    <p:sldId id="553" r:id="rId28"/>
    <p:sldId id="554" r:id="rId29"/>
    <p:sldId id="442" r:id="rId30"/>
    <p:sldId id="562" r:id="rId31"/>
    <p:sldId id="564" r:id="rId32"/>
    <p:sldId id="555" r:id="rId33"/>
  </p:sldIdLst>
  <p:sldSz cx="12192000" cy="6858000"/>
  <p:notesSz cx="6858000" cy="9144000"/>
  <p:defaultTextStyle>
    <a:defPPr>
      <a:defRPr lang="en-R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AAA6-BEAC-6960-839D-A3CC68101014}" name="Sara Vermeulen" initials="SV" userId="S::Sara.Vermeulen@vvob.org::21f3c513-0412-4c13-bd2c-1e62022b84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5C"/>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7121C4-7612-4C27-80D4-7B04059CD821}" v="7" dt="2022-01-13T13:06:43.864"/>
    <p1510:client id="{2A72C6DD-B66C-4CAE-821F-03DB119B3D28}" v="79" dt="2022-01-11T08:53:18.217"/>
    <p1510:client id="{9DA5F4C8-8C99-4372-8154-9FA1A59BEEE1}" v="2" dt="2022-01-13T07:02:38.539"/>
    <p1510:client id="{C978372F-E2DA-4DA5-9A7E-44E620AE0FF5}" v="118" dt="2022-01-13T14:02:33.947"/>
    <p1510:client id="{D96D64CE-41C1-44E8-82EC-0866DC9BFDF8}" v="55" dt="2022-01-13T14:45:07.072"/>
    <p1510:client id="{DFF8094E-D4E9-4633-B6EA-D94CB827CFC1}" v="73" dt="2022-01-13T15:26:33.7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p:restoredTop sz="95317"/>
  </p:normalViewPr>
  <p:slideViewPr>
    <p:cSldViewPr snapToGrid="0" snapToObjects="1">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Vermeulen" userId="S::sara.vermeulen@vvob.org::21f3c513-0412-4c13-bd2c-1e62022b846b" providerId="AD" clId="Web-{287121C4-7612-4C27-80D4-7B04059CD821}"/>
    <pc:docChg chg="modSld">
      <pc:chgData name="Sara Vermeulen" userId="S::sara.vermeulen@vvob.org::21f3c513-0412-4c13-bd2c-1e62022b846b" providerId="AD" clId="Web-{287121C4-7612-4C27-80D4-7B04059CD821}" dt="2022-01-13T13:06:43.864" v="8" actId="20577"/>
      <pc:docMkLst>
        <pc:docMk/>
      </pc:docMkLst>
      <pc:sldChg chg="modSp delCm">
        <pc:chgData name="Sara Vermeulen" userId="S::sara.vermeulen@vvob.org::21f3c513-0412-4c13-bd2c-1e62022b846b" providerId="AD" clId="Web-{287121C4-7612-4C27-80D4-7B04059CD821}" dt="2022-01-13T13:06:15.379" v="4"/>
        <pc:sldMkLst>
          <pc:docMk/>
          <pc:sldMk cId="2938416259" sldId="453"/>
        </pc:sldMkLst>
        <pc:spChg chg="mod">
          <ac:chgData name="Sara Vermeulen" userId="S::sara.vermeulen@vvob.org::21f3c513-0412-4c13-bd2c-1e62022b846b" providerId="AD" clId="Web-{287121C4-7612-4C27-80D4-7B04059CD821}" dt="2022-01-13T13:06:12.300" v="3" actId="20577"/>
          <ac:spMkLst>
            <pc:docMk/>
            <pc:sldMk cId="2938416259" sldId="453"/>
            <ac:spMk id="3" creationId="{48239F75-8247-3C48-B014-F78A7038A4FD}"/>
          </ac:spMkLst>
        </pc:spChg>
        <pc:picChg chg="mod">
          <ac:chgData name="Sara Vermeulen" userId="S::sara.vermeulen@vvob.org::21f3c513-0412-4c13-bd2c-1e62022b846b" providerId="AD" clId="Web-{287121C4-7612-4C27-80D4-7B04059CD821}" dt="2022-01-13T13:05:54.534" v="1" actId="1076"/>
          <ac:picMkLst>
            <pc:docMk/>
            <pc:sldMk cId="2938416259" sldId="453"/>
            <ac:picMk id="8" creationId="{015A9E63-DF2F-4F0A-9DEA-78AE83C31932}"/>
          </ac:picMkLst>
        </pc:picChg>
      </pc:sldChg>
      <pc:sldChg chg="modSp delCm modCm">
        <pc:chgData name="Sara Vermeulen" userId="S::sara.vermeulen@vvob.org::21f3c513-0412-4c13-bd2c-1e62022b846b" providerId="AD" clId="Web-{287121C4-7612-4C27-80D4-7B04059CD821}" dt="2022-01-13T13:06:30.863" v="6"/>
        <pc:sldMkLst>
          <pc:docMk/>
          <pc:sldMk cId="1870724633" sldId="458"/>
        </pc:sldMkLst>
        <pc:spChg chg="mod">
          <ac:chgData name="Sara Vermeulen" userId="S::sara.vermeulen@vvob.org::21f3c513-0412-4c13-bd2c-1e62022b846b" providerId="AD" clId="Web-{287121C4-7612-4C27-80D4-7B04059CD821}" dt="2022-01-13T13:06:28.020" v="5" actId="20577"/>
          <ac:spMkLst>
            <pc:docMk/>
            <pc:sldMk cId="1870724633" sldId="458"/>
            <ac:spMk id="4" creationId="{5A211BB5-D50A-6A4F-8750-91D7A71216BC}"/>
          </ac:spMkLst>
        </pc:spChg>
      </pc:sldChg>
      <pc:sldChg chg="modSp delCm">
        <pc:chgData name="Sara Vermeulen" userId="S::sara.vermeulen@vvob.org::21f3c513-0412-4c13-bd2c-1e62022b846b" providerId="AD" clId="Web-{287121C4-7612-4C27-80D4-7B04059CD821}" dt="2022-01-13T13:06:43.864" v="8" actId="20577"/>
        <pc:sldMkLst>
          <pc:docMk/>
          <pc:sldMk cId="593962681" sldId="459"/>
        </pc:sldMkLst>
        <pc:spChg chg="mod">
          <ac:chgData name="Sara Vermeulen" userId="S::sara.vermeulen@vvob.org::21f3c513-0412-4c13-bd2c-1e62022b846b" providerId="AD" clId="Web-{287121C4-7612-4C27-80D4-7B04059CD821}" dt="2022-01-13T13:06:43.864" v="8" actId="20577"/>
          <ac:spMkLst>
            <pc:docMk/>
            <pc:sldMk cId="593962681" sldId="459"/>
            <ac:spMk id="4" creationId="{5BABE776-D594-D941-85E6-6F485CC9BE67}"/>
          </ac:spMkLst>
        </pc:spChg>
      </pc:sldChg>
    </pc:docChg>
  </pc:docChgLst>
  <pc:docChgLst>
    <pc:chgData clId="Web-{DFF8094E-D4E9-4633-B6EA-D94CB827CFC1}"/>
    <pc:docChg chg="modSld">
      <pc:chgData name="" userId="" providerId="" clId="Web-{DFF8094E-D4E9-4633-B6EA-D94CB827CFC1}" dt="2022-01-13T15:24:34.762" v="1" actId="20577"/>
      <pc:docMkLst>
        <pc:docMk/>
      </pc:docMkLst>
      <pc:sldChg chg="modSp">
        <pc:chgData name="" userId="" providerId="" clId="Web-{DFF8094E-D4E9-4633-B6EA-D94CB827CFC1}" dt="2022-01-13T15:24:34.762" v="1" actId="20577"/>
        <pc:sldMkLst>
          <pc:docMk/>
          <pc:sldMk cId="736601013" sldId="273"/>
        </pc:sldMkLst>
        <pc:spChg chg="mod">
          <ac:chgData name="" userId="" providerId="" clId="Web-{DFF8094E-D4E9-4633-B6EA-D94CB827CFC1}" dt="2022-01-13T15:24:34.762" v="1" actId="20577"/>
          <ac:spMkLst>
            <pc:docMk/>
            <pc:sldMk cId="736601013" sldId="273"/>
            <ac:spMk id="6" creationId="{2B2E5C00-5450-4242-A9CA-BD2C305891AF}"/>
          </ac:spMkLst>
        </pc:spChg>
      </pc:sldChg>
    </pc:docChg>
  </pc:docChgLst>
  <pc:docChgLst>
    <pc:chgData name="Sara Vermeulen" userId="S::sara.vermeulen@vvob.org::21f3c513-0412-4c13-bd2c-1e62022b846b" providerId="AD" clId="Web-{9DA5F4C8-8C99-4372-8154-9FA1A59BEEE1}"/>
    <pc:docChg chg="delSld modSld">
      <pc:chgData name="Sara Vermeulen" userId="S::sara.vermeulen@vvob.org::21f3c513-0412-4c13-bd2c-1e62022b846b" providerId="AD" clId="Web-{9DA5F4C8-8C99-4372-8154-9FA1A59BEEE1}" dt="2022-01-13T07:02:38.539" v="1"/>
      <pc:docMkLst>
        <pc:docMk/>
      </pc:docMkLst>
      <pc:sldChg chg="modSp">
        <pc:chgData name="Sara Vermeulen" userId="S::sara.vermeulen@vvob.org::21f3c513-0412-4c13-bd2c-1e62022b846b" providerId="AD" clId="Web-{9DA5F4C8-8C99-4372-8154-9FA1A59BEEE1}" dt="2022-01-13T07:02:24.554" v="0" actId="20577"/>
        <pc:sldMkLst>
          <pc:docMk/>
          <pc:sldMk cId="1441124432" sldId="440"/>
        </pc:sldMkLst>
        <pc:spChg chg="mod">
          <ac:chgData name="Sara Vermeulen" userId="S::sara.vermeulen@vvob.org::21f3c513-0412-4c13-bd2c-1e62022b846b" providerId="AD" clId="Web-{9DA5F4C8-8C99-4372-8154-9FA1A59BEEE1}" dt="2022-01-13T07:02:24.554" v="0" actId="20577"/>
          <ac:spMkLst>
            <pc:docMk/>
            <pc:sldMk cId="1441124432" sldId="440"/>
            <ac:spMk id="3" creationId="{44338633-D5A6-114D-AF09-4D711D0BA431}"/>
          </ac:spMkLst>
        </pc:spChg>
      </pc:sldChg>
      <pc:sldChg chg="del">
        <pc:chgData name="Sara Vermeulen" userId="S::sara.vermeulen@vvob.org::21f3c513-0412-4c13-bd2c-1e62022b846b" providerId="AD" clId="Web-{9DA5F4C8-8C99-4372-8154-9FA1A59BEEE1}" dt="2022-01-13T07:02:38.539" v="1"/>
        <pc:sldMkLst>
          <pc:docMk/>
          <pc:sldMk cId="538394525" sldId="443"/>
        </pc:sldMkLst>
      </pc:sldChg>
    </pc:docChg>
  </pc:docChgLst>
  <pc:docChgLst>
    <pc:chgData name="Sara Vermeulen" userId="S::sara.vermeulen@vvob.org::21f3c513-0412-4c13-bd2c-1e62022b846b" providerId="AD" clId="Web-{DFF8094E-D4E9-4633-B6EA-D94CB827CFC1}"/>
    <pc:docChg chg="modSld">
      <pc:chgData name="Sara Vermeulen" userId="S::sara.vermeulen@vvob.org::21f3c513-0412-4c13-bd2c-1e62022b846b" providerId="AD" clId="Web-{DFF8094E-D4E9-4633-B6EA-D94CB827CFC1}" dt="2022-01-13T15:26:33.701" v="65" actId="20577"/>
      <pc:docMkLst>
        <pc:docMk/>
      </pc:docMkLst>
      <pc:sldChg chg="modSp">
        <pc:chgData name="Sara Vermeulen" userId="S::sara.vermeulen@vvob.org::21f3c513-0412-4c13-bd2c-1e62022b846b" providerId="AD" clId="Web-{DFF8094E-D4E9-4633-B6EA-D94CB827CFC1}" dt="2022-01-13T15:24:36.606" v="1" actId="20577"/>
        <pc:sldMkLst>
          <pc:docMk/>
          <pc:sldMk cId="736601013" sldId="273"/>
        </pc:sldMkLst>
        <pc:spChg chg="mod">
          <ac:chgData name="Sara Vermeulen" userId="S::sara.vermeulen@vvob.org::21f3c513-0412-4c13-bd2c-1e62022b846b" providerId="AD" clId="Web-{DFF8094E-D4E9-4633-B6EA-D94CB827CFC1}" dt="2022-01-13T15:24:36.606" v="1" actId="20577"/>
          <ac:spMkLst>
            <pc:docMk/>
            <pc:sldMk cId="736601013" sldId="273"/>
            <ac:spMk id="6" creationId="{2B2E5C00-5450-4242-A9CA-BD2C305891AF}"/>
          </ac:spMkLst>
        </pc:spChg>
      </pc:sldChg>
      <pc:sldChg chg="modSp">
        <pc:chgData name="Sara Vermeulen" userId="S::sara.vermeulen@vvob.org::21f3c513-0412-4c13-bd2c-1e62022b846b" providerId="AD" clId="Web-{DFF8094E-D4E9-4633-B6EA-D94CB827CFC1}" dt="2022-01-13T15:25:05.278" v="16" actId="20577"/>
        <pc:sldMkLst>
          <pc:docMk/>
          <pc:sldMk cId="1792385611" sldId="325"/>
        </pc:sldMkLst>
        <pc:spChg chg="mod">
          <ac:chgData name="Sara Vermeulen" userId="S::sara.vermeulen@vvob.org::21f3c513-0412-4c13-bd2c-1e62022b846b" providerId="AD" clId="Web-{DFF8094E-D4E9-4633-B6EA-D94CB827CFC1}" dt="2022-01-13T15:25:05.278" v="16" actId="20577"/>
          <ac:spMkLst>
            <pc:docMk/>
            <pc:sldMk cId="1792385611" sldId="325"/>
            <ac:spMk id="3" creationId="{956FFE50-E42B-4742-8C03-4B20BCF4C46F}"/>
          </ac:spMkLst>
        </pc:spChg>
      </pc:sldChg>
      <pc:sldChg chg="modSp">
        <pc:chgData name="Sara Vermeulen" userId="S::sara.vermeulen@vvob.org::21f3c513-0412-4c13-bd2c-1e62022b846b" providerId="AD" clId="Web-{DFF8094E-D4E9-4633-B6EA-D94CB827CFC1}" dt="2022-01-13T15:25:18.387" v="22" actId="20577"/>
        <pc:sldMkLst>
          <pc:docMk/>
          <pc:sldMk cId="3024755779" sldId="327"/>
        </pc:sldMkLst>
        <pc:spChg chg="mod">
          <ac:chgData name="Sara Vermeulen" userId="S::sara.vermeulen@vvob.org::21f3c513-0412-4c13-bd2c-1e62022b846b" providerId="AD" clId="Web-{DFF8094E-D4E9-4633-B6EA-D94CB827CFC1}" dt="2022-01-13T15:25:18.387" v="22" actId="20577"/>
          <ac:spMkLst>
            <pc:docMk/>
            <pc:sldMk cId="3024755779" sldId="327"/>
            <ac:spMk id="3" creationId="{A0CF2D8F-5E59-4939-8A88-A44D78A86982}"/>
          </ac:spMkLst>
        </pc:spChg>
      </pc:sldChg>
      <pc:sldChg chg="modSp">
        <pc:chgData name="Sara Vermeulen" userId="S::sara.vermeulen@vvob.org::21f3c513-0412-4c13-bd2c-1e62022b846b" providerId="AD" clId="Web-{DFF8094E-D4E9-4633-B6EA-D94CB827CFC1}" dt="2022-01-13T15:24:49.824" v="5" actId="20577"/>
        <pc:sldMkLst>
          <pc:docMk/>
          <pc:sldMk cId="1441124432" sldId="440"/>
        </pc:sldMkLst>
        <pc:spChg chg="mod">
          <ac:chgData name="Sara Vermeulen" userId="S::sara.vermeulen@vvob.org::21f3c513-0412-4c13-bd2c-1e62022b846b" providerId="AD" clId="Web-{DFF8094E-D4E9-4633-B6EA-D94CB827CFC1}" dt="2022-01-13T15:24:49.824" v="5" actId="20577"/>
          <ac:spMkLst>
            <pc:docMk/>
            <pc:sldMk cId="1441124432" sldId="440"/>
            <ac:spMk id="4" creationId="{DE833618-4FB0-1542-A93C-B50E9A06052F}"/>
          </ac:spMkLst>
        </pc:spChg>
      </pc:sldChg>
      <pc:sldChg chg="modSp">
        <pc:chgData name="Sara Vermeulen" userId="S::sara.vermeulen@vvob.org::21f3c513-0412-4c13-bd2c-1e62022b846b" providerId="AD" clId="Web-{DFF8094E-D4E9-4633-B6EA-D94CB827CFC1}" dt="2022-01-13T15:26:20.997" v="60" actId="20577"/>
        <pc:sldMkLst>
          <pc:docMk/>
          <pc:sldMk cId="2642605509" sldId="442"/>
        </pc:sldMkLst>
        <pc:spChg chg="mod">
          <ac:chgData name="Sara Vermeulen" userId="S::sara.vermeulen@vvob.org::21f3c513-0412-4c13-bd2c-1e62022b846b" providerId="AD" clId="Web-{DFF8094E-D4E9-4633-B6EA-D94CB827CFC1}" dt="2022-01-13T15:26:20.997" v="60" actId="20577"/>
          <ac:spMkLst>
            <pc:docMk/>
            <pc:sldMk cId="2642605509" sldId="442"/>
            <ac:spMk id="3" creationId="{956FFE50-E42B-4742-8C03-4B20BCF4C46F}"/>
          </ac:spMkLst>
        </pc:spChg>
      </pc:sldChg>
      <pc:sldChg chg="modSp">
        <pc:chgData name="Sara Vermeulen" userId="S::sara.vermeulen@vvob.org::21f3c513-0412-4c13-bd2c-1e62022b846b" providerId="AD" clId="Web-{DFF8094E-D4E9-4633-B6EA-D94CB827CFC1}" dt="2022-01-13T15:25:22.419" v="24" actId="20577"/>
        <pc:sldMkLst>
          <pc:docMk/>
          <pc:sldMk cId="179624209" sldId="444"/>
        </pc:sldMkLst>
        <pc:spChg chg="mod">
          <ac:chgData name="Sara Vermeulen" userId="S::sara.vermeulen@vvob.org::21f3c513-0412-4c13-bd2c-1e62022b846b" providerId="AD" clId="Web-{DFF8094E-D4E9-4633-B6EA-D94CB827CFC1}" dt="2022-01-13T15:25:22.419" v="24" actId="20577"/>
          <ac:spMkLst>
            <pc:docMk/>
            <pc:sldMk cId="179624209" sldId="444"/>
            <ac:spMk id="3" creationId="{0A10CD9A-2C9D-1947-8F73-6F6F454A042F}"/>
          </ac:spMkLst>
        </pc:spChg>
      </pc:sldChg>
      <pc:sldChg chg="modSp">
        <pc:chgData name="Sara Vermeulen" userId="S::sara.vermeulen@vvob.org::21f3c513-0412-4c13-bd2c-1e62022b846b" providerId="AD" clId="Web-{DFF8094E-D4E9-4633-B6EA-D94CB827CFC1}" dt="2022-01-13T15:25:26.231" v="27" actId="20577"/>
        <pc:sldMkLst>
          <pc:docMk/>
          <pc:sldMk cId="2148728528" sldId="448"/>
        </pc:sldMkLst>
        <pc:spChg chg="mod">
          <ac:chgData name="Sara Vermeulen" userId="S::sara.vermeulen@vvob.org::21f3c513-0412-4c13-bd2c-1e62022b846b" providerId="AD" clId="Web-{DFF8094E-D4E9-4633-B6EA-D94CB827CFC1}" dt="2022-01-13T15:25:26.231" v="27" actId="20577"/>
          <ac:spMkLst>
            <pc:docMk/>
            <pc:sldMk cId="2148728528" sldId="448"/>
            <ac:spMk id="4" creationId="{C7346EEC-A247-FD40-B968-C6655E178562}"/>
          </ac:spMkLst>
        </pc:spChg>
      </pc:sldChg>
      <pc:sldChg chg="modSp">
        <pc:chgData name="Sara Vermeulen" userId="S::sara.vermeulen@vvob.org::21f3c513-0412-4c13-bd2c-1e62022b846b" providerId="AD" clId="Web-{DFF8094E-D4E9-4633-B6EA-D94CB827CFC1}" dt="2022-01-13T15:25:29.216" v="30" actId="20577"/>
        <pc:sldMkLst>
          <pc:docMk/>
          <pc:sldMk cId="2015127368" sldId="450"/>
        </pc:sldMkLst>
        <pc:spChg chg="mod">
          <ac:chgData name="Sara Vermeulen" userId="S::sara.vermeulen@vvob.org::21f3c513-0412-4c13-bd2c-1e62022b846b" providerId="AD" clId="Web-{DFF8094E-D4E9-4633-B6EA-D94CB827CFC1}" dt="2022-01-13T15:25:29.216" v="30" actId="20577"/>
          <ac:spMkLst>
            <pc:docMk/>
            <pc:sldMk cId="2015127368" sldId="450"/>
            <ac:spMk id="3" creationId="{BC79947F-D8BC-C74D-AED3-B4196AF74FD8}"/>
          </ac:spMkLst>
        </pc:spChg>
      </pc:sldChg>
      <pc:sldChg chg="modSp">
        <pc:chgData name="Sara Vermeulen" userId="S::sara.vermeulen@vvob.org::21f3c513-0412-4c13-bd2c-1e62022b846b" providerId="AD" clId="Web-{DFF8094E-D4E9-4633-B6EA-D94CB827CFC1}" dt="2022-01-13T15:25:36.591" v="36" actId="20577"/>
        <pc:sldMkLst>
          <pc:docMk/>
          <pc:sldMk cId="3706756205" sldId="451"/>
        </pc:sldMkLst>
        <pc:spChg chg="mod">
          <ac:chgData name="Sara Vermeulen" userId="S::sara.vermeulen@vvob.org::21f3c513-0412-4c13-bd2c-1e62022b846b" providerId="AD" clId="Web-{DFF8094E-D4E9-4633-B6EA-D94CB827CFC1}" dt="2022-01-13T15:25:36.591" v="36" actId="20577"/>
          <ac:spMkLst>
            <pc:docMk/>
            <pc:sldMk cId="3706756205" sldId="451"/>
            <ac:spMk id="3" creationId="{7E06BAA8-391D-5443-80DB-EC1860A2E0A9}"/>
          </ac:spMkLst>
        </pc:spChg>
      </pc:sldChg>
      <pc:sldChg chg="modSp">
        <pc:chgData name="Sara Vermeulen" userId="S::sara.vermeulen@vvob.org::21f3c513-0412-4c13-bd2c-1e62022b846b" providerId="AD" clId="Web-{DFF8094E-D4E9-4633-B6EA-D94CB827CFC1}" dt="2022-01-13T15:25:33.138" v="33" actId="20577"/>
        <pc:sldMkLst>
          <pc:docMk/>
          <pc:sldMk cId="2938416259" sldId="453"/>
        </pc:sldMkLst>
        <pc:spChg chg="mod">
          <ac:chgData name="Sara Vermeulen" userId="S::sara.vermeulen@vvob.org::21f3c513-0412-4c13-bd2c-1e62022b846b" providerId="AD" clId="Web-{DFF8094E-D4E9-4633-B6EA-D94CB827CFC1}" dt="2022-01-13T15:25:33.138" v="33" actId="20577"/>
          <ac:spMkLst>
            <pc:docMk/>
            <pc:sldMk cId="2938416259" sldId="453"/>
            <ac:spMk id="4" creationId="{C7346EEC-A247-FD40-B968-C6655E178562}"/>
          </ac:spMkLst>
        </pc:spChg>
      </pc:sldChg>
      <pc:sldChg chg="modSp">
        <pc:chgData name="Sara Vermeulen" userId="S::sara.vermeulen@vvob.org::21f3c513-0412-4c13-bd2c-1e62022b846b" providerId="AD" clId="Web-{DFF8094E-D4E9-4633-B6EA-D94CB827CFC1}" dt="2022-01-13T15:25:43.388" v="40" actId="20577"/>
        <pc:sldMkLst>
          <pc:docMk/>
          <pc:sldMk cId="2155593789" sldId="456"/>
        </pc:sldMkLst>
        <pc:spChg chg="mod">
          <ac:chgData name="Sara Vermeulen" userId="S::sara.vermeulen@vvob.org::21f3c513-0412-4c13-bd2c-1e62022b846b" providerId="AD" clId="Web-{DFF8094E-D4E9-4633-B6EA-D94CB827CFC1}" dt="2022-01-13T15:25:43.388" v="40" actId="20577"/>
          <ac:spMkLst>
            <pc:docMk/>
            <pc:sldMk cId="2155593789" sldId="456"/>
            <ac:spMk id="3" creationId="{2E48E623-FC08-E44C-94FB-7C6D6FA23D67}"/>
          </ac:spMkLst>
        </pc:spChg>
      </pc:sldChg>
      <pc:sldChg chg="modSp">
        <pc:chgData name="Sara Vermeulen" userId="S::sara.vermeulen@vvob.org::21f3c513-0412-4c13-bd2c-1e62022b846b" providerId="AD" clId="Web-{DFF8094E-D4E9-4633-B6EA-D94CB827CFC1}" dt="2022-01-13T15:25:47.278" v="43" actId="20577"/>
        <pc:sldMkLst>
          <pc:docMk/>
          <pc:sldMk cId="1870724633" sldId="458"/>
        </pc:sldMkLst>
        <pc:spChg chg="mod">
          <ac:chgData name="Sara Vermeulen" userId="S::sara.vermeulen@vvob.org::21f3c513-0412-4c13-bd2c-1e62022b846b" providerId="AD" clId="Web-{DFF8094E-D4E9-4633-B6EA-D94CB827CFC1}" dt="2022-01-13T15:25:47.278" v="43" actId="20577"/>
          <ac:spMkLst>
            <pc:docMk/>
            <pc:sldMk cId="1870724633" sldId="458"/>
            <ac:spMk id="3" creationId="{2E48E623-FC08-E44C-94FB-7C6D6FA23D67}"/>
          </ac:spMkLst>
        </pc:spChg>
      </pc:sldChg>
      <pc:sldChg chg="modSp">
        <pc:chgData name="Sara Vermeulen" userId="S::sara.vermeulen@vvob.org::21f3c513-0412-4c13-bd2c-1e62022b846b" providerId="AD" clId="Web-{DFF8094E-D4E9-4633-B6EA-D94CB827CFC1}" dt="2022-01-13T15:26:09.044" v="54" actId="20577"/>
        <pc:sldMkLst>
          <pc:docMk/>
          <pc:sldMk cId="593962681" sldId="459"/>
        </pc:sldMkLst>
        <pc:spChg chg="mod">
          <ac:chgData name="Sara Vermeulen" userId="S::sara.vermeulen@vvob.org::21f3c513-0412-4c13-bd2c-1e62022b846b" providerId="AD" clId="Web-{DFF8094E-D4E9-4633-B6EA-D94CB827CFC1}" dt="2022-01-13T15:26:01.294" v="50" actId="1076"/>
          <ac:spMkLst>
            <pc:docMk/>
            <pc:sldMk cId="593962681" sldId="459"/>
            <ac:spMk id="2" creationId="{FBC083B2-79A7-CE46-9644-80E80421BC46}"/>
          </ac:spMkLst>
        </pc:spChg>
        <pc:spChg chg="mod">
          <ac:chgData name="Sara Vermeulen" userId="S::sara.vermeulen@vvob.org::21f3c513-0412-4c13-bd2c-1e62022b846b" providerId="AD" clId="Web-{DFF8094E-D4E9-4633-B6EA-D94CB827CFC1}" dt="2022-01-13T15:26:09.044" v="54" actId="20577"/>
          <ac:spMkLst>
            <pc:docMk/>
            <pc:sldMk cId="593962681" sldId="459"/>
            <ac:spMk id="3" creationId="{607A9EFC-1901-274D-9BF8-11E79F07B0A8}"/>
          </ac:spMkLst>
        </pc:spChg>
      </pc:sldChg>
      <pc:sldChg chg="modSp">
        <pc:chgData name="Sara Vermeulen" userId="S::sara.vermeulen@vvob.org::21f3c513-0412-4c13-bd2c-1e62022b846b" providerId="AD" clId="Web-{DFF8094E-D4E9-4633-B6EA-D94CB827CFC1}" dt="2022-01-13T15:24:59.215" v="14" actId="20577"/>
        <pc:sldMkLst>
          <pc:docMk/>
          <pc:sldMk cId="1349295498" sldId="548"/>
        </pc:sldMkLst>
        <pc:spChg chg="mod">
          <ac:chgData name="Sara Vermeulen" userId="S::sara.vermeulen@vvob.org::21f3c513-0412-4c13-bd2c-1e62022b846b" providerId="AD" clId="Web-{DFF8094E-D4E9-4633-B6EA-D94CB827CFC1}" dt="2022-01-13T15:24:59.215" v="14" actId="20577"/>
          <ac:spMkLst>
            <pc:docMk/>
            <pc:sldMk cId="1349295498" sldId="548"/>
            <ac:spMk id="4" creationId="{DE833618-4FB0-1542-A93C-B50E9A06052F}"/>
          </ac:spMkLst>
        </pc:spChg>
      </pc:sldChg>
      <pc:sldChg chg="modSp">
        <pc:chgData name="Sara Vermeulen" userId="S::sara.vermeulen@vvob.org::21f3c513-0412-4c13-bd2c-1e62022b846b" providerId="AD" clId="Web-{DFF8094E-D4E9-4633-B6EA-D94CB827CFC1}" dt="2022-01-13T15:25:10.903" v="18" actId="20577"/>
        <pc:sldMkLst>
          <pc:docMk/>
          <pc:sldMk cId="875103381" sldId="549"/>
        </pc:sldMkLst>
        <pc:spChg chg="mod">
          <ac:chgData name="Sara Vermeulen" userId="S::sara.vermeulen@vvob.org::21f3c513-0412-4c13-bd2c-1e62022b846b" providerId="AD" clId="Web-{DFF8094E-D4E9-4633-B6EA-D94CB827CFC1}" dt="2022-01-13T15:25:10.903" v="18" actId="20577"/>
          <ac:spMkLst>
            <pc:docMk/>
            <pc:sldMk cId="875103381" sldId="549"/>
            <ac:spMk id="4" creationId="{DE833618-4FB0-1542-A93C-B50E9A06052F}"/>
          </ac:spMkLst>
        </pc:spChg>
      </pc:sldChg>
      <pc:sldChg chg="modSp">
        <pc:chgData name="Sara Vermeulen" userId="S::sara.vermeulen@vvob.org::21f3c513-0412-4c13-bd2c-1e62022b846b" providerId="AD" clId="Web-{DFF8094E-D4E9-4633-B6EA-D94CB827CFC1}" dt="2022-01-13T15:25:15.450" v="20" actId="20577"/>
        <pc:sldMkLst>
          <pc:docMk/>
          <pc:sldMk cId="1795156396" sldId="552"/>
        </pc:sldMkLst>
        <pc:spChg chg="mod">
          <ac:chgData name="Sara Vermeulen" userId="S::sara.vermeulen@vvob.org::21f3c513-0412-4c13-bd2c-1e62022b846b" providerId="AD" clId="Web-{DFF8094E-D4E9-4633-B6EA-D94CB827CFC1}" dt="2022-01-13T15:25:15.450" v="20" actId="20577"/>
          <ac:spMkLst>
            <pc:docMk/>
            <pc:sldMk cId="1795156396" sldId="552"/>
            <ac:spMk id="4" creationId="{DE833618-4FB0-1542-A93C-B50E9A06052F}"/>
          </ac:spMkLst>
        </pc:spChg>
      </pc:sldChg>
      <pc:sldChg chg="modSp">
        <pc:chgData name="Sara Vermeulen" userId="S::sara.vermeulen@vvob.org::21f3c513-0412-4c13-bd2c-1e62022b846b" providerId="AD" clId="Web-{DFF8094E-D4E9-4633-B6EA-D94CB827CFC1}" dt="2022-01-13T15:26:13.279" v="56" actId="20577"/>
        <pc:sldMkLst>
          <pc:docMk/>
          <pc:sldMk cId="3969448799" sldId="553"/>
        </pc:sldMkLst>
        <pc:spChg chg="mod">
          <ac:chgData name="Sara Vermeulen" userId="S::sara.vermeulen@vvob.org::21f3c513-0412-4c13-bd2c-1e62022b846b" providerId="AD" clId="Web-{DFF8094E-D4E9-4633-B6EA-D94CB827CFC1}" dt="2022-01-13T15:26:13.279" v="56" actId="20577"/>
          <ac:spMkLst>
            <pc:docMk/>
            <pc:sldMk cId="3969448799" sldId="553"/>
            <ac:spMk id="3" creationId="{956FFE50-E42B-4742-8C03-4B20BCF4C46F}"/>
          </ac:spMkLst>
        </pc:spChg>
      </pc:sldChg>
      <pc:sldChg chg="modSp">
        <pc:chgData name="Sara Vermeulen" userId="S::sara.vermeulen@vvob.org::21f3c513-0412-4c13-bd2c-1e62022b846b" providerId="AD" clId="Web-{DFF8094E-D4E9-4633-B6EA-D94CB827CFC1}" dt="2022-01-13T15:26:17.779" v="58" actId="20577"/>
        <pc:sldMkLst>
          <pc:docMk/>
          <pc:sldMk cId="3758828505" sldId="554"/>
        </pc:sldMkLst>
        <pc:spChg chg="mod">
          <ac:chgData name="Sara Vermeulen" userId="S::sara.vermeulen@vvob.org::21f3c513-0412-4c13-bd2c-1e62022b846b" providerId="AD" clId="Web-{DFF8094E-D4E9-4633-B6EA-D94CB827CFC1}" dt="2022-01-13T15:26:17.779" v="58" actId="20577"/>
          <ac:spMkLst>
            <pc:docMk/>
            <pc:sldMk cId="3758828505" sldId="554"/>
            <ac:spMk id="3" creationId="{956FFE50-E42B-4742-8C03-4B20BCF4C46F}"/>
          </ac:spMkLst>
        </pc:spChg>
      </pc:sldChg>
      <pc:sldChg chg="modSp">
        <pc:chgData name="Sara Vermeulen" userId="S::sara.vermeulen@vvob.org::21f3c513-0412-4c13-bd2c-1e62022b846b" providerId="AD" clId="Web-{DFF8094E-D4E9-4633-B6EA-D94CB827CFC1}" dt="2022-01-13T15:26:33.701" v="65" actId="20577"/>
        <pc:sldMkLst>
          <pc:docMk/>
          <pc:sldMk cId="1600651769" sldId="555"/>
        </pc:sldMkLst>
        <pc:spChg chg="mod">
          <ac:chgData name="Sara Vermeulen" userId="S::sara.vermeulen@vvob.org::21f3c513-0412-4c13-bd2c-1e62022b846b" providerId="AD" clId="Web-{DFF8094E-D4E9-4633-B6EA-D94CB827CFC1}" dt="2022-01-13T15:26:33.701" v="65" actId="20577"/>
          <ac:spMkLst>
            <pc:docMk/>
            <pc:sldMk cId="1600651769" sldId="555"/>
            <ac:spMk id="4" creationId="{DE833618-4FB0-1542-A93C-B50E9A06052F}"/>
          </ac:spMkLst>
        </pc:spChg>
      </pc:sldChg>
      <pc:sldChg chg="modSp">
        <pc:chgData name="Sara Vermeulen" userId="S::sara.vermeulen@vvob.org::21f3c513-0412-4c13-bd2c-1e62022b846b" providerId="AD" clId="Web-{DFF8094E-D4E9-4633-B6EA-D94CB827CFC1}" dt="2022-01-13T15:26:25.482" v="63" actId="1076"/>
        <pc:sldMkLst>
          <pc:docMk/>
          <pc:sldMk cId="226034827" sldId="564"/>
        </pc:sldMkLst>
        <pc:spChg chg="mod">
          <ac:chgData name="Sara Vermeulen" userId="S::sara.vermeulen@vvob.org::21f3c513-0412-4c13-bd2c-1e62022b846b" providerId="AD" clId="Web-{DFF8094E-D4E9-4633-B6EA-D94CB827CFC1}" dt="2022-01-13T15:26:25.482" v="63" actId="1076"/>
          <ac:spMkLst>
            <pc:docMk/>
            <pc:sldMk cId="226034827" sldId="564"/>
            <ac:spMk id="2" creationId="{A2A15A1A-A3F6-9E4F-8C56-FEC7C6927C95}"/>
          </ac:spMkLst>
        </pc:spChg>
        <pc:spChg chg="mod">
          <ac:chgData name="Sara Vermeulen" userId="S::sara.vermeulen@vvob.org::21f3c513-0412-4c13-bd2c-1e62022b846b" providerId="AD" clId="Web-{DFF8094E-D4E9-4633-B6EA-D94CB827CFC1}" dt="2022-01-13T15:26:23.544" v="62" actId="20577"/>
          <ac:spMkLst>
            <pc:docMk/>
            <pc:sldMk cId="226034827" sldId="564"/>
            <ac:spMk id="4" creationId="{DE833618-4FB0-1542-A93C-B50E9A06052F}"/>
          </ac:spMkLst>
        </pc:spChg>
      </pc:sldChg>
      <pc:sldChg chg="modSp">
        <pc:chgData name="Sara Vermeulen" userId="S::sara.vermeulen@vvob.org::21f3c513-0412-4c13-bd2c-1e62022b846b" providerId="AD" clId="Web-{DFF8094E-D4E9-4633-B6EA-D94CB827CFC1}" dt="2022-01-13T15:25:39.059" v="38" actId="20577"/>
        <pc:sldMkLst>
          <pc:docMk/>
          <pc:sldMk cId="1366085540" sldId="566"/>
        </pc:sldMkLst>
        <pc:spChg chg="mod">
          <ac:chgData name="Sara Vermeulen" userId="S::sara.vermeulen@vvob.org::21f3c513-0412-4c13-bd2c-1e62022b846b" providerId="AD" clId="Web-{DFF8094E-D4E9-4633-B6EA-D94CB827CFC1}" dt="2022-01-13T15:25:39.059" v="38" actId="20577"/>
          <ac:spMkLst>
            <pc:docMk/>
            <pc:sldMk cId="1366085540" sldId="566"/>
            <ac:spMk id="3" creationId="{7E06BAA8-391D-5443-80DB-EC1860A2E0A9}"/>
          </ac:spMkLst>
        </pc:spChg>
      </pc:sldChg>
    </pc:docChg>
  </pc:docChgLst>
  <pc:docChgLst>
    <pc:chgData name="Sara Vermeulen" userId="S::sara.vermeulen@vvob.org::21f3c513-0412-4c13-bd2c-1e62022b846b" providerId="AD" clId="Web-{C978372F-E2DA-4DA5-9A7E-44E620AE0FF5}"/>
    <pc:docChg chg="modSld">
      <pc:chgData name="Sara Vermeulen" userId="S::sara.vermeulen@vvob.org::21f3c513-0412-4c13-bd2c-1e62022b846b" providerId="AD" clId="Web-{C978372F-E2DA-4DA5-9A7E-44E620AE0FF5}" dt="2022-01-13T14:02:33.947" v="91" actId="1076"/>
      <pc:docMkLst>
        <pc:docMk/>
      </pc:docMkLst>
      <pc:sldChg chg="addSp modSp">
        <pc:chgData name="Sara Vermeulen" userId="S::sara.vermeulen@vvob.org::21f3c513-0412-4c13-bd2c-1e62022b846b" providerId="AD" clId="Web-{C978372F-E2DA-4DA5-9A7E-44E620AE0FF5}" dt="2022-01-13T14:02:33.947" v="91" actId="1076"/>
        <pc:sldMkLst>
          <pc:docMk/>
          <pc:sldMk cId="2015127368" sldId="450"/>
        </pc:sldMkLst>
        <pc:spChg chg="add mod">
          <ac:chgData name="Sara Vermeulen" userId="S::sara.vermeulen@vvob.org::21f3c513-0412-4c13-bd2c-1e62022b846b" providerId="AD" clId="Web-{C978372F-E2DA-4DA5-9A7E-44E620AE0FF5}" dt="2022-01-13T14:02:23.572" v="89" actId="1076"/>
          <ac:spMkLst>
            <pc:docMk/>
            <pc:sldMk cId="2015127368" sldId="450"/>
            <ac:spMk id="5" creationId="{69A3B1B9-CBC8-4617-B2CA-C9FDA465DE7B}"/>
          </ac:spMkLst>
        </pc:spChg>
        <pc:picChg chg="add mod">
          <ac:chgData name="Sara Vermeulen" userId="S::sara.vermeulen@vvob.org::21f3c513-0412-4c13-bd2c-1e62022b846b" providerId="AD" clId="Web-{C978372F-E2DA-4DA5-9A7E-44E620AE0FF5}" dt="2022-01-13T14:02:33.947" v="91" actId="1076"/>
          <ac:picMkLst>
            <pc:docMk/>
            <pc:sldMk cId="2015127368" sldId="450"/>
            <ac:picMk id="9" creationId="{96C2B6A3-04B8-4A56-A311-49D5DF98F48E}"/>
          </ac:picMkLst>
        </pc:picChg>
      </pc:sldChg>
      <pc:sldChg chg="addSp delSp modSp">
        <pc:chgData name="Sara Vermeulen" userId="S::sara.vermeulen@vvob.org::21f3c513-0412-4c13-bd2c-1e62022b846b" providerId="AD" clId="Web-{C978372F-E2DA-4DA5-9A7E-44E620AE0FF5}" dt="2022-01-13T13:59:59.694" v="66"/>
        <pc:sldMkLst>
          <pc:docMk/>
          <pc:sldMk cId="3706756205" sldId="451"/>
        </pc:sldMkLst>
        <pc:spChg chg="add del">
          <ac:chgData name="Sara Vermeulen" userId="S::sara.vermeulen@vvob.org::21f3c513-0412-4c13-bd2c-1e62022b846b" providerId="AD" clId="Web-{C978372F-E2DA-4DA5-9A7E-44E620AE0FF5}" dt="2022-01-13T13:59:59.694" v="66"/>
          <ac:spMkLst>
            <pc:docMk/>
            <pc:sldMk cId="3706756205" sldId="451"/>
            <ac:spMk id="5" creationId="{A06547F6-7A52-4E52-9043-090591EDE7F8}"/>
          </ac:spMkLst>
        </pc:spChg>
        <pc:spChg chg="add mod">
          <ac:chgData name="Sara Vermeulen" userId="S::sara.vermeulen@vvob.org::21f3c513-0412-4c13-bd2c-1e62022b846b" providerId="AD" clId="Web-{C978372F-E2DA-4DA5-9A7E-44E620AE0FF5}" dt="2022-01-13T13:59:52.241" v="65" actId="20577"/>
          <ac:spMkLst>
            <pc:docMk/>
            <pc:sldMk cId="3706756205" sldId="451"/>
            <ac:spMk id="9" creationId="{4324417A-73A6-4438-B5D1-7C06EADE057B}"/>
          </ac:spMkLst>
        </pc:spChg>
        <pc:picChg chg="add mod">
          <ac:chgData name="Sara Vermeulen" userId="S::sara.vermeulen@vvob.org::21f3c513-0412-4c13-bd2c-1e62022b846b" providerId="AD" clId="Web-{C978372F-E2DA-4DA5-9A7E-44E620AE0FF5}" dt="2022-01-13T13:59:35.116" v="62" actId="1076"/>
          <ac:picMkLst>
            <pc:docMk/>
            <pc:sldMk cId="3706756205" sldId="451"/>
            <ac:picMk id="11" creationId="{637ED98F-D33B-4148-9A95-BB143FE043FE}"/>
          </ac:picMkLst>
        </pc:picChg>
      </pc:sldChg>
      <pc:sldChg chg="addSp modSp">
        <pc:chgData name="Sara Vermeulen" userId="S::sara.vermeulen@vvob.org::21f3c513-0412-4c13-bd2c-1e62022b846b" providerId="AD" clId="Web-{C978372F-E2DA-4DA5-9A7E-44E620AE0FF5}" dt="2022-01-13T13:58:00.317" v="40" actId="1076"/>
        <pc:sldMkLst>
          <pc:docMk/>
          <pc:sldMk cId="2938416259" sldId="453"/>
        </pc:sldMkLst>
        <pc:spChg chg="mod">
          <ac:chgData name="Sara Vermeulen" userId="S::sara.vermeulen@vvob.org::21f3c513-0412-4c13-bd2c-1e62022b846b" providerId="AD" clId="Web-{C978372F-E2DA-4DA5-9A7E-44E620AE0FF5}" dt="2022-01-13T13:57:26.270" v="23" actId="20577"/>
          <ac:spMkLst>
            <pc:docMk/>
            <pc:sldMk cId="2938416259" sldId="453"/>
            <ac:spMk id="3" creationId="{48239F75-8247-3C48-B014-F78A7038A4FD}"/>
          </ac:spMkLst>
        </pc:spChg>
        <pc:spChg chg="add mod">
          <ac:chgData name="Sara Vermeulen" userId="S::sara.vermeulen@vvob.org::21f3c513-0412-4c13-bd2c-1e62022b846b" providerId="AD" clId="Web-{C978372F-E2DA-4DA5-9A7E-44E620AE0FF5}" dt="2022-01-13T13:58:00.286" v="39" actId="20577"/>
          <ac:spMkLst>
            <pc:docMk/>
            <pc:sldMk cId="2938416259" sldId="453"/>
            <ac:spMk id="6" creationId="{64E4CA89-8498-44F9-81C1-880711747B2A}"/>
          </ac:spMkLst>
        </pc:spChg>
        <pc:picChg chg="add mod">
          <ac:chgData name="Sara Vermeulen" userId="S::sara.vermeulen@vvob.org::21f3c513-0412-4c13-bd2c-1e62022b846b" providerId="AD" clId="Web-{C978372F-E2DA-4DA5-9A7E-44E620AE0FF5}" dt="2022-01-13T13:58:00.317" v="40" actId="1076"/>
          <ac:picMkLst>
            <pc:docMk/>
            <pc:sldMk cId="2938416259" sldId="453"/>
            <ac:picMk id="5" creationId="{0EAE1691-8F39-4B40-ABE5-F0EF7EEC01C3}"/>
          </ac:picMkLst>
        </pc:picChg>
      </pc:sldChg>
    </pc:docChg>
  </pc:docChgLst>
  <pc:docChgLst>
    <pc:chgData name="Sara Vermeulen" userId="21f3c513-0412-4c13-bd2c-1e62022b846b" providerId="ADAL" clId="{2A72C6DD-B66C-4CAE-821F-03DB119B3D28}"/>
    <pc:docChg chg="undo custSel addSld delSld modSld sldOrd">
      <pc:chgData name="Sara Vermeulen" userId="21f3c513-0412-4c13-bd2c-1e62022b846b" providerId="ADAL" clId="{2A72C6DD-B66C-4CAE-821F-03DB119B3D28}" dt="2022-01-11T11:33:44.591" v="908"/>
      <pc:docMkLst>
        <pc:docMk/>
      </pc:docMkLst>
      <pc:sldChg chg="addSp delSp modSp add del mod ord">
        <pc:chgData name="Sara Vermeulen" userId="21f3c513-0412-4c13-bd2c-1e62022b846b" providerId="ADAL" clId="{2A72C6DD-B66C-4CAE-821F-03DB119B3D28}" dt="2022-01-11T07:57:27.325" v="539" actId="1076"/>
        <pc:sldMkLst>
          <pc:docMk/>
          <pc:sldMk cId="2909911584" sldId="262"/>
        </pc:sldMkLst>
        <pc:spChg chg="mod">
          <ac:chgData name="Sara Vermeulen" userId="21f3c513-0412-4c13-bd2c-1e62022b846b" providerId="ADAL" clId="{2A72C6DD-B66C-4CAE-821F-03DB119B3D28}" dt="2022-01-11T07:43:46.255" v="398" actId="20577"/>
          <ac:spMkLst>
            <pc:docMk/>
            <pc:sldMk cId="2909911584" sldId="262"/>
            <ac:spMk id="3" creationId="{B71BDCA5-66FB-48A3-A0CE-2E56E01C9819}"/>
          </ac:spMkLst>
        </pc:spChg>
        <pc:picChg chg="add del mod">
          <ac:chgData name="Sara Vermeulen" userId="21f3c513-0412-4c13-bd2c-1e62022b846b" providerId="ADAL" clId="{2A72C6DD-B66C-4CAE-821F-03DB119B3D28}" dt="2022-01-11T07:47:03.391" v="408" actId="478"/>
          <ac:picMkLst>
            <pc:docMk/>
            <pc:sldMk cId="2909911584" sldId="262"/>
            <ac:picMk id="5" creationId="{EB1AB74F-7059-42F0-A371-91628B1823AD}"/>
          </ac:picMkLst>
        </pc:picChg>
        <pc:picChg chg="add del mod">
          <ac:chgData name="Sara Vermeulen" userId="21f3c513-0412-4c13-bd2c-1e62022b846b" providerId="ADAL" clId="{2A72C6DD-B66C-4CAE-821F-03DB119B3D28}" dt="2022-01-11T07:57:03.324" v="534" actId="478"/>
          <ac:picMkLst>
            <pc:docMk/>
            <pc:sldMk cId="2909911584" sldId="262"/>
            <ac:picMk id="6" creationId="{5E10A6AB-628D-48E1-8FA2-347D24D24455}"/>
          </ac:picMkLst>
        </pc:picChg>
        <pc:picChg chg="add mod">
          <ac:chgData name="Sara Vermeulen" userId="21f3c513-0412-4c13-bd2c-1e62022b846b" providerId="ADAL" clId="{2A72C6DD-B66C-4CAE-821F-03DB119B3D28}" dt="2022-01-11T07:57:27.325" v="539" actId="1076"/>
          <ac:picMkLst>
            <pc:docMk/>
            <pc:sldMk cId="2909911584" sldId="262"/>
            <ac:picMk id="8" creationId="{A61ADBB2-BAF0-4CBB-A618-A61F334FAC12}"/>
          </ac:picMkLst>
        </pc:picChg>
      </pc:sldChg>
      <pc:sldChg chg="modSp mod">
        <pc:chgData name="Sara Vermeulen" userId="21f3c513-0412-4c13-bd2c-1e62022b846b" providerId="ADAL" clId="{2A72C6DD-B66C-4CAE-821F-03DB119B3D28}" dt="2022-01-11T07:55:25.334" v="527" actId="20577"/>
        <pc:sldMkLst>
          <pc:docMk/>
          <pc:sldMk cId="736601013" sldId="273"/>
        </pc:sldMkLst>
        <pc:spChg chg="mod">
          <ac:chgData name="Sara Vermeulen" userId="21f3c513-0412-4c13-bd2c-1e62022b846b" providerId="ADAL" clId="{2A72C6DD-B66C-4CAE-821F-03DB119B3D28}" dt="2022-01-11T07:55:25.334" v="527" actId="20577"/>
          <ac:spMkLst>
            <pc:docMk/>
            <pc:sldMk cId="736601013" sldId="273"/>
            <ac:spMk id="6" creationId="{2B2E5C00-5450-4242-A9CA-BD2C305891AF}"/>
          </ac:spMkLst>
        </pc:spChg>
      </pc:sldChg>
      <pc:sldChg chg="addSp modSp">
        <pc:chgData name="Sara Vermeulen" userId="21f3c513-0412-4c13-bd2c-1e62022b846b" providerId="ADAL" clId="{2A72C6DD-B66C-4CAE-821F-03DB119B3D28}" dt="2022-01-11T08:04:27.736" v="621"/>
        <pc:sldMkLst>
          <pc:docMk/>
          <pc:sldMk cId="3257975061" sldId="324"/>
        </pc:sldMkLst>
        <pc:picChg chg="add mod">
          <ac:chgData name="Sara Vermeulen" userId="21f3c513-0412-4c13-bd2c-1e62022b846b" providerId="ADAL" clId="{2A72C6DD-B66C-4CAE-821F-03DB119B3D28}" dt="2022-01-11T08:04:27.736" v="621"/>
          <ac:picMkLst>
            <pc:docMk/>
            <pc:sldMk cId="3257975061" sldId="324"/>
            <ac:picMk id="6" creationId="{EC0FA8AE-282B-4F50-94E3-B2AC2EFEA834}"/>
          </ac:picMkLst>
        </pc:picChg>
      </pc:sldChg>
      <pc:sldChg chg="addSp modSp">
        <pc:chgData name="Sara Vermeulen" userId="21f3c513-0412-4c13-bd2c-1e62022b846b" providerId="ADAL" clId="{2A72C6DD-B66C-4CAE-821F-03DB119B3D28}" dt="2022-01-11T08:04:25.550" v="620"/>
        <pc:sldMkLst>
          <pc:docMk/>
          <pc:sldMk cId="1792385611" sldId="325"/>
        </pc:sldMkLst>
        <pc:picChg chg="add mod">
          <ac:chgData name="Sara Vermeulen" userId="21f3c513-0412-4c13-bd2c-1e62022b846b" providerId="ADAL" clId="{2A72C6DD-B66C-4CAE-821F-03DB119B3D28}" dt="2022-01-11T08:04:25.550" v="620"/>
          <ac:picMkLst>
            <pc:docMk/>
            <pc:sldMk cId="1792385611" sldId="325"/>
            <ac:picMk id="6" creationId="{0A394B82-BDEE-4DFC-831D-D1F7C68755A4}"/>
          </ac:picMkLst>
        </pc:picChg>
      </pc:sldChg>
      <pc:sldChg chg="addSp modSp mod">
        <pc:chgData name="Sara Vermeulen" userId="21f3c513-0412-4c13-bd2c-1e62022b846b" providerId="ADAL" clId="{2A72C6DD-B66C-4CAE-821F-03DB119B3D28}" dt="2022-01-11T08:05:18.643" v="632" actId="1076"/>
        <pc:sldMkLst>
          <pc:docMk/>
          <pc:sldMk cId="3024755779" sldId="327"/>
        </pc:sldMkLst>
        <pc:picChg chg="add mod">
          <ac:chgData name="Sara Vermeulen" userId="21f3c513-0412-4c13-bd2c-1e62022b846b" providerId="ADAL" clId="{2A72C6DD-B66C-4CAE-821F-03DB119B3D28}" dt="2022-01-11T08:05:18.643" v="632" actId="1076"/>
          <ac:picMkLst>
            <pc:docMk/>
            <pc:sldMk cId="3024755779" sldId="327"/>
            <ac:picMk id="6" creationId="{A86196B8-BE36-450A-B9E5-4D85EBB2F0CB}"/>
          </ac:picMkLst>
        </pc:picChg>
      </pc:sldChg>
      <pc:sldChg chg="addSp modSp mod">
        <pc:chgData name="Sara Vermeulen" userId="21f3c513-0412-4c13-bd2c-1e62022b846b" providerId="ADAL" clId="{2A72C6DD-B66C-4CAE-821F-03DB119B3D28}" dt="2022-01-11T08:04:30.443" v="622"/>
        <pc:sldMkLst>
          <pc:docMk/>
          <pc:sldMk cId="3319323665" sldId="335"/>
        </pc:sldMkLst>
        <pc:spChg chg="mod">
          <ac:chgData name="Sara Vermeulen" userId="21f3c513-0412-4c13-bd2c-1e62022b846b" providerId="ADAL" clId="{2A72C6DD-B66C-4CAE-821F-03DB119B3D28}" dt="2022-01-11T06:59:06.888" v="40" actId="20577"/>
          <ac:spMkLst>
            <pc:docMk/>
            <pc:sldMk cId="3319323665" sldId="335"/>
            <ac:spMk id="6" creationId="{6A4101FF-9A99-4B7E-9A5D-B7F8F0305D76}"/>
          </ac:spMkLst>
        </pc:spChg>
        <pc:picChg chg="add mod">
          <ac:chgData name="Sara Vermeulen" userId="21f3c513-0412-4c13-bd2c-1e62022b846b" providerId="ADAL" clId="{2A72C6DD-B66C-4CAE-821F-03DB119B3D28}" dt="2022-01-11T08:04:30.443" v="622"/>
          <ac:picMkLst>
            <pc:docMk/>
            <pc:sldMk cId="3319323665" sldId="335"/>
            <ac:picMk id="9" creationId="{63797CCA-66C8-4C13-B0DB-827F3A3633F0}"/>
          </ac:picMkLst>
        </pc:picChg>
      </pc:sldChg>
      <pc:sldChg chg="addSp delSp modSp mod">
        <pc:chgData name="Sara Vermeulen" userId="21f3c513-0412-4c13-bd2c-1e62022b846b" providerId="ADAL" clId="{2A72C6DD-B66C-4CAE-821F-03DB119B3D28}" dt="2022-01-11T08:48:10.646" v="805" actId="1076"/>
        <pc:sldMkLst>
          <pc:docMk/>
          <pc:sldMk cId="1441124432" sldId="440"/>
        </pc:sldMkLst>
        <pc:spChg chg="mod">
          <ac:chgData name="Sara Vermeulen" userId="21f3c513-0412-4c13-bd2c-1e62022b846b" providerId="ADAL" clId="{2A72C6DD-B66C-4CAE-821F-03DB119B3D28}" dt="2022-01-11T08:42:29.814" v="786" actId="20577"/>
          <ac:spMkLst>
            <pc:docMk/>
            <pc:sldMk cId="1441124432" sldId="440"/>
            <ac:spMk id="3" creationId="{44338633-D5A6-114D-AF09-4D711D0BA431}"/>
          </ac:spMkLst>
        </pc:spChg>
        <pc:picChg chg="add mod">
          <ac:chgData name="Sara Vermeulen" userId="21f3c513-0412-4c13-bd2c-1e62022b846b" providerId="ADAL" clId="{2A72C6DD-B66C-4CAE-821F-03DB119B3D28}" dt="2022-01-11T08:48:10.646" v="805" actId="1076"/>
          <ac:picMkLst>
            <pc:docMk/>
            <pc:sldMk cId="1441124432" sldId="440"/>
            <ac:picMk id="6" creationId="{7A260257-16C5-4D0C-B641-2A1277F54E2D}"/>
          </ac:picMkLst>
        </pc:picChg>
        <pc:picChg chg="add del mod">
          <ac:chgData name="Sara Vermeulen" userId="21f3c513-0412-4c13-bd2c-1e62022b846b" providerId="ADAL" clId="{2A72C6DD-B66C-4CAE-821F-03DB119B3D28}" dt="2022-01-11T07:27:23.785" v="345" actId="478"/>
          <ac:picMkLst>
            <pc:docMk/>
            <pc:sldMk cId="1441124432" sldId="440"/>
            <ac:picMk id="6" creationId="{CA703B8C-404B-4E5E-9131-3782BE18698D}"/>
          </ac:picMkLst>
        </pc:picChg>
        <pc:picChg chg="add del mod">
          <ac:chgData name="Sara Vermeulen" userId="21f3c513-0412-4c13-bd2c-1e62022b846b" providerId="ADAL" clId="{2A72C6DD-B66C-4CAE-821F-03DB119B3D28}" dt="2022-01-11T07:49:46.745" v="459" actId="478"/>
          <ac:picMkLst>
            <pc:docMk/>
            <pc:sldMk cId="1441124432" sldId="440"/>
            <ac:picMk id="8" creationId="{7A5E9A79-277B-487F-BB8D-5D1ACF2DBE54}"/>
          </ac:picMkLst>
        </pc:picChg>
        <pc:picChg chg="add del mod">
          <ac:chgData name="Sara Vermeulen" userId="21f3c513-0412-4c13-bd2c-1e62022b846b" providerId="ADAL" clId="{2A72C6DD-B66C-4CAE-821F-03DB119B3D28}" dt="2022-01-11T08:47:54.363" v="802" actId="478"/>
          <ac:picMkLst>
            <pc:docMk/>
            <pc:sldMk cId="1441124432" sldId="440"/>
            <ac:picMk id="8" creationId="{81E36CB3-03CC-4B01-933D-224F33EA58CE}"/>
          </ac:picMkLst>
        </pc:picChg>
        <pc:picChg chg="add del mod">
          <ac:chgData name="Sara Vermeulen" userId="21f3c513-0412-4c13-bd2c-1e62022b846b" providerId="ADAL" clId="{2A72C6DD-B66C-4CAE-821F-03DB119B3D28}" dt="2022-01-11T07:56:30.053" v="528" actId="478"/>
          <ac:picMkLst>
            <pc:docMk/>
            <pc:sldMk cId="1441124432" sldId="440"/>
            <ac:picMk id="10" creationId="{2191EE04-585B-416D-B388-9C3897418677}"/>
          </ac:picMkLst>
        </pc:picChg>
        <pc:picChg chg="add mod">
          <ac:chgData name="Sara Vermeulen" userId="21f3c513-0412-4c13-bd2c-1e62022b846b" providerId="ADAL" clId="{2A72C6DD-B66C-4CAE-821F-03DB119B3D28}" dt="2022-01-11T08:08:18.763" v="672" actId="1036"/>
          <ac:picMkLst>
            <pc:docMk/>
            <pc:sldMk cId="1441124432" sldId="440"/>
            <ac:picMk id="12" creationId="{A203EFB1-EFCC-4538-BB0E-4F7D53B3D1DC}"/>
          </ac:picMkLst>
        </pc:picChg>
        <pc:picChg chg="add mod">
          <ac:chgData name="Sara Vermeulen" userId="21f3c513-0412-4c13-bd2c-1e62022b846b" providerId="ADAL" clId="{2A72C6DD-B66C-4CAE-821F-03DB119B3D28}" dt="2022-01-11T08:08:18.763" v="672" actId="1036"/>
          <ac:picMkLst>
            <pc:docMk/>
            <pc:sldMk cId="1441124432" sldId="440"/>
            <ac:picMk id="14" creationId="{95B1D387-1B01-4AC9-8872-2CECB9E6ECEE}"/>
          </ac:picMkLst>
        </pc:picChg>
        <pc:picChg chg="add mod">
          <ac:chgData name="Sara Vermeulen" userId="21f3c513-0412-4c13-bd2c-1e62022b846b" providerId="ADAL" clId="{2A72C6DD-B66C-4CAE-821F-03DB119B3D28}" dt="2022-01-11T08:08:18.763" v="672" actId="1036"/>
          <ac:picMkLst>
            <pc:docMk/>
            <pc:sldMk cId="1441124432" sldId="440"/>
            <ac:picMk id="16" creationId="{DE713F20-5E08-44DC-98ED-FF9A684993EF}"/>
          </ac:picMkLst>
        </pc:picChg>
      </pc:sldChg>
      <pc:sldChg chg="addSp delSp modSp mod">
        <pc:chgData name="Sara Vermeulen" userId="21f3c513-0412-4c13-bd2c-1e62022b846b" providerId="ADAL" clId="{2A72C6DD-B66C-4CAE-821F-03DB119B3D28}" dt="2022-01-11T08:07:10.715" v="660" actId="20577"/>
        <pc:sldMkLst>
          <pc:docMk/>
          <pc:sldMk cId="2642605509" sldId="442"/>
        </pc:sldMkLst>
        <pc:spChg chg="mod">
          <ac:chgData name="Sara Vermeulen" userId="21f3c513-0412-4c13-bd2c-1e62022b846b" providerId="ADAL" clId="{2A72C6DD-B66C-4CAE-821F-03DB119B3D28}" dt="2022-01-11T08:07:10.715" v="660" actId="20577"/>
          <ac:spMkLst>
            <pc:docMk/>
            <pc:sldMk cId="2642605509" sldId="442"/>
            <ac:spMk id="2" creationId="{A0BA71E7-C753-4E28-9331-8AE59FE544E0}"/>
          </ac:spMkLst>
        </pc:spChg>
        <pc:spChg chg="mod">
          <ac:chgData name="Sara Vermeulen" userId="21f3c513-0412-4c13-bd2c-1e62022b846b" providerId="ADAL" clId="{2A72C6DD-B66C-4CAE-821F-03DB119B3D28}" dt="2022-01-11T08:03:55.532" v="615" actId="20577"/>
          <ac:spMkLst>
            <pc:docMk/>
            <pc:sldMk cId="2642605509" sldId="442"/>
            <ac:spMk id="10" creationId="{828E22F5-371D-E04F-AAB4-43054DDF88E2}"/>
          </ac:spMkLst>
        </pc:spChg>
        <pc:spChg chg="del">
          <ac:chgData name="Sara Vermeulen" userId="21f3c513-0412-4c13-bd2c-1e62022b846b" providerId="ADAL" clId="{2A72C6DD-B66C-4CAE-821F-03DB119B3D28}" dt="2022-01-11T07:13:05.721" v="145" actId="478"/>
          <ac:spMkLst>
            <pc:docMk/>
            <pc:sldMk cId="2642605509" sldId="442"/>
            <ac:spMk id="11" creationId="{163FE91E-A425-B44A-AADF-64ED12D6024F}"/>
          </ac:spMkLst>
        </pc:spChg>
        <pc:picChg chg="add mod">
          <ac:chgData name="Sara Vermeulen" userId="21f3c513-0412-4c13-bd2c-1e62022b846b" providerId="ADAL" clId="{2A72C6DD-B66C-4CAE-821F-03DB119B3D28}" dt="2022-01-11T08:07:05.778" v="658"/>
          <ac:picMkLst>
            <pc:docMk/>
            <pc:sldMk cId="2642605509" sldId="442"/>
            <ac:picMk id="9" creationId="{018CA55A-EDC1-46C9-9835-98255648D784}"/>
          </ac:picMkLst>
        </pc:picChg>
      </pc:sldChg>
      <pc:sldChg chg="addSp delSp modSp mod modNotesTx">
        <pc:chgData name="Sara Vermeulen" userId="21f3c513-0412-4c13-bd2c-1e62022b846b" providerId="ADAL" clId="{2A72C6DD-B66C-4CAE-821F-03DB119B3D28}" dt="2022-01-11T08:05:26.112" v="634"/>
        <pc:sldMkLst>
          <pc:docMk/>
          <pc:sldMk cId="538394525" sldId="443"/>
        </pc:sldMkLst>
        <pc:spChg chg="add del mod">
          <ac:chgData name="Sara Vermeulen" userId="21f3c513-0412-4c13-bd2c-1e62022b846b" providerId="ADAL" clId="{2A72C6DD-B66C-4CAE-821F-03DB119B3D28}" dt="2022-01-11T07:02:19.366" v="55" actId="478"/>
          <ac:spMkLst>
            <pc:docMk/>
            <pc:sldMk cId="538394525" sldId="443"/>
            <ac:spMk id="4" creationId="{959F7BDE-A990-8643-B6BD-A825FBA71AC0}"/>
          </ac:spMkLst>
        </pc:spChg>
        <pc:spChg chg="add del mod">
          <ac:chgData name="Sara Vermeulen" userId="21f3c513-0412-4c13-bd2c-1e62022b846b" providerId="ADAL" clId="{2A72C6DD-B66C-4CAE-821F-03DB119B3D28}" dt="2022-01-11T07:02:09.247" v="52" actId="478"/>
          <ac:spMkLst>
            <pc:docMk/>
            <pc:sldMk cId="538394525" sldId="443"/>
            <ac:spMk id="6" creationId="{A5D94C8E-2BAE-4234-9B47-24B0A791F984}"/>
          </ac:spMkLst>
        </pc:spChg>
        <pc:spChg chg="add mod">
          <ac:chgData name="Sara Vermeulen" userId="21f3c513-0412-4c13-bd2c-1e62022b846b" providerId="ADAL" clId="{2A72C6DD-B66C-4CAE-821F-03DB119B3D28}" dt="2022-01-11T07:02:19.366" v="55" actId="478"/>
          <ac:spMkLst>
            <pc:docMk/>
            <pc:sldMk cId="538394525" sldId="443"/>
            <ac:spMk id="8" creationId="{CC8075B4-2203-448F-A5A5-2ED325B95CAF}"/>
          </ac:spMkLst>
        </pc:spChg>
        <pc:picChg chg="del">
          <ac:chgData name="Sara Vermeulen" userId="21f3c513-0412-4c13-bd2c-1e62022b846b" providerId="ADAL" clId="{2A72C6DD-B66C-4CAE-821F-03DB119B3D28}" dt="2022-01-11T07:00:44.756" v="42" actId="478"/>
          <ac:picMkLst>
            <pc:docMk/>
            <pc:sldMk cId="538394525" sldId="443"/>
            <ac:picMk id="11" creationId="{846AF1EF-872A-4C4D-B371-F0A540EAEFAE}"/>
          </ac:picMkLst>
        </pc:picChg>
        <pc:picChg chg="add mod">
          <ac:chgData name="Sara Vermeulen" userId="21f3c513-0412-4c13-bd2c-1e62022b846b" providerId="ADAL" clId="{2A72C6DD-B66C-4CAE-821F-03DB119B3D28}" dt="2022-01-11T08:05:26.112" v="634"/>
          <ac:picMkLst>
            <pc:docMk/>
            <pc:sldMk cId="538394525" sldId="443"/>
            <ac:picMk id="12" creationId="{FAB0723F-39D6-4A3E-A281-954BCFD9EB9C}"/>
          </ac:picMkLst>
        </pc:picChg>
        <pc:picChg chg="add mod">
          <ac:chgData name="Sara Vermeulen" userId="21f3c513-0412-4c13-bd2c-1e62022b846b" providerId="ADAL" clId="{2A72C6DD-B66C-4CAE-821F-03DB119B3D28}" dt="2022-01-11T07:02:21.756" v="56" actId="1076"/>
          <ac:picMkLst>
            <pc:docMk/>
            <pc:sldMk cId="538394525" sldId="443"/>
            <ac:picMk id="1026" creationId="{6518DBD8-DA64-4C59-B611-332CE28F4194}"/>
          </ac:picMkLst>
        </pc:picChg>
      </pc:sldChg>
      <pc:sldChg chg="addSp modSp mod addCm">
        <pc:chgData name="Sara Vermeulen" userId="21f3c513-0412-4c13-bd2c-1e62022b846b" providerId="ADAL" clId="{2A72C6DD-B66C-4CAE-821F-03DB119B3D28}" dt="2022-01-11T08:05:23.253" v="633"/>
        <pc:sldMkLst>
          <pc:docMk/>
          <pc:sldMk cId="179624209" sldId="444"/>
        </pc:sldMkLst>
        <pc:spChg chg="mod">
          <ac:chgData name="Sara Vermeulen" userId="21f3c513-0412-4c13-bd2c-1e62022b846b" providerId="ADAL" clId="{2A72C6DD-B66C-4CAE-821F-03DB119B3D28}" dt="2022-01-11T08:02:00.864" v="544" actId="20577"/>
          <ac:spMkLst>
            <pc:docMk/>
            <pc:sldMk cId="179624209" sldId="444"/>
            <ac:spMk id="2" creationId="{75CBAC16-DF3A-4A43-A289-5B280FE7944F}"/>
          </ac:spMkLst>
        </pc:spChg>
        <pc:spChg chg="mod">
          <ac:chgData name="Sara Vermeulen" userId="21f3c513-0412-4c13-bd2c-1e62022b846b" providerId="ADAL" clId="{2A72C6DD-B66C-4CAE-821F-03DB119B3D28}" dt="2022-01-11T06:58:32.162" v="24" actId="20577"/>
          <ac:spMkLst>
            <pc:docMk/>
            <pc:sldMk cId="179624209" sldId="444"/>
            <ac:spMk id="4" creationId="{3D259E92-B4B6-FB4C-9578-8A82AE207F82}"/>
          </ac:spMkLst>
        </pc:spChg>
        <pc:picChg chg="mod">
          <ac:chgData name="Sara Vermeulen" userId="21f3c513-0412-4c13-bd2c-1e62022b846b" providerId="ADAL" clId="{2A72C6DD-B66C-4CAE-821F-03DB119B3D28}" dt="2022-01-11T06:59:18.489" v="41" actId="14100"/>
          <ac:picMkLst>
            <pc:docMk/>
            <pc:sldMk cId="179624209" sldId="444"/>
            <ac:picMk id="6" creationId="{8C926FD2-3E02-E948-8DFF-D46B4D7D28DB}"/>
          </ac:picMkLst>
        </pc:picChg>
        <pc:picChg chg="add mod">
          <ac:chgData name="Sara Vermeulen" userId="21f3c513-0412-4c13-bd2c-1e62022b846b" providerId="ADAL" clId="{2A72C6DD-B66C-4CAE-821F-03DB119B3D28}" dt="2022-01-11T08:05:23.253" v="633"/>
          <ac:picMkLst>
            <pc:docMk/>
            <pc:sldMk cId="179624209" sldId="444"/>
            <ac:picMk id="7" creationId="{1A86B6A6-4558-4E7D-A9E2-6EFD5088B952}"/>
          </ac:picMkLst>
        </pc:picChg>
      </pc:sldChg>
      <pc:sldChg chg="addSp modSp mod">
        <pc:chgData name="Sara Vermeulen" userId="21f3c513-0412-4c13-bd2c-1e62022b846b" providerId="ADAL" clId="{2A72C6DD-B66C-4CAE-821F-03DB119B3D28}" dt="2022-01-11T08:05:28.769" v="635"/>
        <pc:sldMkLst>
          <pc:docMk/>
          <pc:sldMk cId="2148728528" sldId="448"/>
        </pc:sldMkLst>
        <pc:spChg chg="mod">
          <ac:chgData name="Sara Vermeulen" userId="21f3c513-0412-4c13-bd2c-1e62022b846b" providerId="ADAL" clId="{2A72C6DD-B66C-4CAE-821F-03DB119B3D28}" dt="2022-01-11T07:05:31.965" v="82" actId="313"/>
          <ac:spMkLst>
            <pc:docMk/>
            <pc:sldMk cId="2148728528" sldId="448"/>
            <ac:spMk id="2" creationId="{7DE90AE1-1262-A145-8B46-7BAD8210145D}"/>
          </ac:spMkLst>
        </pc:spChg>
        <pc:spChg chg="mod">
          <ac:chgData name="Sara Vermeulen" userId="21f3c513-0412-4c13-bd2c-1e62022b846b" providerId="ADAL" clId="{2A72C6DD-B66C-4CAE-821F-03DB119B3D28}" dt="2022-01-11T07:05:06.358" v="68" actId="15"/>
          <ac:spMkLst>
            <pc:docMk/>
            <pc:sldMk cId="2148728528" sldId="448"/>
            <ac:spMk id="3" creationId="{48239F75-8247-3C48-B014-F78A7038A4FD}"/>
          </ac:spMkLst>
        </pc:spChg>
        <pc:picChg chg="add mod">
          <ac:chgData name="Sara Vermeulen" userId="21f3c513-0412-4c13-bd2c-1e62022b846b" providerId="ADAL" clId="{2A72C6DD-B66C-4CAE-821F-03DB119B3D28}" dt="2022-01-11T08:05:28.769" v="635"/>
          <ac:picMkLst>
            <pc:docMk/>
            <pc:sldMk cId="2148728528" sldId="448"/>
            <ac:picMk id="6" creationId="{0FC3E96A-D8D9-4729-B0AB-026757FB6C1D}"/>
          </ac:picMkLst>
        </pc:picChg>
        <pc:picChg chg="add mod">
          <ac:chgData name="Sara Vermeulen" userId="21f3c513-0412-4c13-bd2c-1e62022b846b" providerId="ADAL" clId="{2A72C6DD-B66C-4CAE-821F-03DB119B3D28}" dt="2022-01-11T07:04:58.293" v="64" actId="14100"/>
          <ac:picMkLst>
            <pc:docMk/>
            <pc:sldMk cId="2148728528" sldId="448"/>
            <ac:picMk id="2050" creationId="{2B741C16-C0B6-43A3-B351-7BD0CA9BABD5}"/>
          </ac:picMkLst>
        </pc:picChg>
      </pc:sldChg>
      <pc:sldChg chg="addSp modSp mod">
        <pc:chgData name="Sara Vermeulen" userId="21f3c513-0412-4c13-bd2c-1e62022b846b" providerId="ADAL" clId="{2A72C6DD-B66C-4CAE-821F-03DB119B3D28}" dt="2022-01-11T08:05:31.839" v="636"/>
        <pc:sldMkLst>
          <pc:docMk/>
          <pc:sldMk cId="2015127368" sldId="450"/>
        </pc:sldMkLst>
        <pc:spChg chg="mod">
          <ac:chgData name="Sara Vermeulen" userId="21f3c513-0412-4c13-bd2c-1e62022b846b" providerId="ADAL" clId="{2A72C6DD-B66C-4CAE-821F-03DB119B3D28}" dt="2022-01-11T07:05:50.423" v="96" actId="313"/>
          <ac:spMkLst>
            <pc:docMk/>
            <pc:sldMk cId="2015127368" sldId="450"/>
            <ac:spMk id="2" creationId="{B81EED1B-C2BE-234C-9C3A-3E9AE0CEA328}"/>
          </ac:spMkLst>
        </pc:spChg>
        <pc:picChg chg="add mod">
          <ac:chgData name="Sara Vermeulen" userId="21f3c513-0412-4c13-bd2c-1e62022b846b" providerId="ADAL" clId="{2A72C6DD-B66C-4CAE-821F-03DB119B3D28}" dt="2022-01-11T08:05:31.839" v="636"/>
          <ac:picMkLst>
            <pc:docMk/>
            <pc:sldMk cId="2015127368" sldId="450"/>
            <ac:picMk id="7" creationId="{B56225A5-2F8C-4C48-87E6-B5530131F9C1}"/>
          </ac:picMkLst>
        </pc:picChg>
      </pc:sldChg>
      <pc:sldChg chg="addSp modSp mod modNotesTx">
        <pc:chgData name="Sara Vermeulen" userId="21f3c513-0412-4c13-bd2c-1e62022b846b" providerId="ADAL" clId="{2A72C6DD-B66C-4CAE-821F-03DB119B3D28}" dt="2022-01-11T08:05:57.959" v="643"/>
        <pc:sldMkLst>
          <pc:docMk/>
          <pc:sldMk cId="3706756205" sldId="451"/>
        </pc:sldMkLst>
        <pc:spChg chg="mod">
          <ac:chgData name="Sara Vermeulen" userId="21f3c513-0412-4c13-bd2c-1e62022b846b" providerId="ADAL" clId="{2A72C6DD-B66C-4CAE-821F-03DB119B3D28}" dt="2022-01-11T07:12:13.587" v="143" actId="20577"/>
          <ac:spMkLst>
            <pc:docMk/>
            <pc:sldMk cId="3706756205" sldId="451"/>
            <ac:spMk id="4" creationId="{00F813B2-5083-F74D-A0B0-1332A621A795}"/>
          </ac:spMkLst>
        </pc:spChg>
        <pc:picChg chg="mod modCrop">
          <ac:chgData name="Sara Vermeulen" userId="21f3c513-0412-4c13-bd2c-1e62022b846b" providerId="ADAL" clId="{2A72C6DD-B66C-4CAE-821F-03DB119B3D28}" dt="2022-01-11T07:11:28.517" v="112" actId="1076"/>
          <ac:picMkLst>
            <pc:docMk/>
            <pc:sldMk cId="3706756205" sldId="451"/>
            <ac:picMk id="6" creationId="{724CA7FF-F4CB-AC40-9BA3-8EABE60893DA}"/>
          </ac:picMkLst>
        </pc:picChg>
        <pc:picChg chg="add mod">
          <ac:chgData name="Sara Vermeulen" userId="21f3c513-0412-4c13-bd2c-1e62022b846b" providerId="ADAL" clId="{2A72C6DD-B66C-4CAE-821F-03DB119B3D28}" dt="2022-01-11T08:05:57.959" v="643"/>
          <ac:picMkLst>
            <pc:docMk/>
            <pc:sldMk cId="3706756205" sldId="451"/>
            <ac:picMk id="8" creationId="{4534B911-1A0C-4141-951D-B60A9E705295}"/>
          </ac:picMkLst>
        </pc:picChg>
      </pc:sldChg>
      <pc:sldChg chg="addSp delSp modSp mod addCm">
        <pc:chgData name="Sara Vermeulen" userId="21f3c513-0412-4c13-bd2c-1e62022b846b" providerId="ADAL" clId="{2A72C6DD-B66C-4CAE-821F-03DB119B3D28}" dt="2022-01-11T11:33:06.075" v="906"/>
        <pc:sldMkLst>
          <pc:docMk/>
          <pc:sldMk cId="2938416259" sldId="453"/>
        </pc:sldMkLst>
        <pc:spChg chg="mod">
          <ac:chgData name="Sara Vermeulen" userId="21f3c513-0412-4c13-bd2c-1e62022b846b" providerId="ADAL" clId="{2A72C6DD-B66C-4CAE-821F-03DB119B3D28}" dt="2022-01-11T08:05:50.530" v="640" actId="404"/>
          <ac:spMkLst>
            <pc:docMk/>
            <pc:sldMk cId="2938416259" sldId="453"/>
            <ac:spMk id="2" creationId="{7DE90AE1-1262-A145-8B46-7BAD8210145D}"/>
          </ac:spMkLst>
        </pc:spChg>
        <pc:spChg chg="mod">
          <ac:chgData name="Sara Vermeulen" userId="21f3c513-0412-4c13-bd2c-1e62022b846b" providerId="ADAL" clId="{2A72C6DD-B66C-4CAE-821F-03DB119B3D28}" dt="2022-01-11T08:40:18.393" v="685" actId="27636"/>
          <ac:spMkLst>
            <pc:docMk/>
            <pc:sldMk cId="2938416259" sldId="453"/>
            <ac:spMk id="3" creationId="{48239F75-8247-3C48-B014-F78A7038A4FD}"/>
          </ac:spMkLst>
        </pc:spChg>
        <pc:picChg chg="add del mod">
          <ac:chgData name="Sara Vermeulen" userId="21f3c513-0412-4c13-bd2c-1e62022b846b" providerId="ADAL" clId="{2A72C6DD-B66C-4CAE-821F-03DB119B3D28}" dt="2022-01-11T08:05:54.120" v="641" actId="478"/>
          <ac:picMkLst>
            <pc:docMk/>
            <pc:sldMk cId="2938416259" sldId="453"/>
            <ac:picMk id="7" creationId="{C0B629EB-0240-406A-9511-E9CAFE67D6D2}"/>
          </ac:picMkLst>
        </pc:picChg>
        <pc:picChg chg="add mod">
          <ac:chgData name="Sara Vermeulen" userId="21f3c513-0412-4c13-bd2c-1e62022b846b" providerId="ADAL" clId="{2A72C6DD-B66C-4CAE-821F-03DB119B3D28}" dt="2022-01-11T08:05:54.584" v="642"/>
          <ac:picMkLst>
            <pc:docMk/>
            <pc:sldMk cId="2938416259" sldId="453"/>
            <ac:picMk id="8" creationId="{015A9E63-DF2F-4F0A-9DEA-78AE83C31932}"/>
          </ac:picMkLst>
        </pc:picChg>
        <pc:picChg chg="add mod">
          <ac:chgData name="Sara Vermeulen" userId="21f3c513-0412-4c13-bd2c-1e62022b846b" providerId="ADAL" clId="{2A72C6DD-B66C-4CAE-821F-03DB119B3D28}" dt="2022-01-11T07:09:39.960" v="100" actId="1076"/>
          <ac:picMkLst>
            <pc:docMk/>
            <pc:sldMk cId="2938416259" sldId="453"/>
            <ac:picMk id="3074" creationId="{B59DD619-15D8-4FCE-9E34-9866892B90B0}"/>
          </ac:picMkLst>
        </pc:picChg>
        <pc:picChg chg="add mod">
          <ac:chgData name="Sara Vermeulen" userId="21f3c513-0412-4c13-bd2c-1e62022b846b" providerId="ADAL" clId="{2A72C6DD-B66C-4CAE-821F-03DB119B3D28}" dt="2022-01-11T07:10:06.983" v="104" actId="1076"/>
          <ac:picMkLst>
            <pc:docMk/>
            <pc:sldMk cId="2938416259" sldId="453"/>
            <ac:picMk id="3076" creationId="{67129150-65EC-4CF4-8F5F-9383A7640BE8}"/>
          </ac:picMkLst>
        </pc:picChg>
      </pc:sldChg>
      <pc:sldChg chg="addSp modSp add mod">
        <pc:chgData name="Sara Vermeulen" userId="21f3c513-0412-4c13-bd2c-1e62022b846b" providerId="ADAL" clId="{2A72C6DD-B66C-4CAE-821F-03DB119B3D28}" dt="2022-01-11T08:53:00.634" v="899"/>
        <pc:sldMkLst>
          <pc:docMk/>
          <pc:sldMk cId="2155593789" sldId="456"/>
        </pc:sldMkLst>
        <pc:spChg chg="mod">
          <ac:chgData name="Sara Vermeulen" userId="21f3c513-0412-4c13-bd2c-1e62022b846b" providerId="ADAL" clId="{2A72C6DD-B66C-4CAE-821F-03DB119B3D28}" dt="2022-01-11T08:40:24.111" v="688" actId="20577"/>
          <ac:spMkLst>
            <pc:docMk/>
            <pc:sldMk cId="2155593789" sldId="456"/>
            <ac:spMk id="2" creationId="{03F9C0FD-4152-DF4C-954C-6AECCF70909C}"/>
          </ac:spMkLst>
        </pc:spChg>
        <pc:spChg chg="mod">
          <ac:chgData name="Sara Vermeulen" userId="21f3c513-0412-4c13-bd2c-1e62022b846b" providerId="ADAL" clId="{2A72C6DD-B66C-4CAE-821F-03DB119B3D28}" dt="2022-01-11T08:43:30.453" v="792" actId="20577"/>
          <ac:spMkLst>
            <pc:docMk/>
            <pc:sldMk cId="2155593789" sldId="456"/>
            <ac:spMk id="3" creationId="{2E48E623-FC08-E44C-94FB-7C6D6FA23D67}"/>
          </ac:spMkLst>
        </pc:spChg>
        <pc:picChg chg="add mod">
          <ac:chgData name="Sara Vermeulen" userId="21f3c513-0412-4c13-bd2c-1e62022b846b" providerId="ADAL" clId="{2A72C6DD-B66C-4CAE-821F-03DB119B3D28}" dt="2022-01-11T08:53:00.634" v="899"/>
          <ac:picMkLst>
            <pc:docMk/>
            <pc:sldMk cId="2155593789" sldId="456"/>
            <ac:picMk id="7" creationId="{473CB2C8-BB1F-4BBD-A9A5-A49DEB8A8DE0}"/>
          </ac:picMkLst>
        </pc:picChg>
      </pc:sldChg>
      <pc:sldChg chg="addSp modSp add mod addCm">
        <pc:chgData name="Sara Vermeulen" userId="21f3c513-0412-4c13-bd2c-1e62022b846b" providerId="ADAL" clId="{2A72C6DD-B66C-4CAE-821F-03DB119B3D28}" dt="2022-01-11T11:33:27.692" v="907"/>
        <pc:sldMkLst>
          <pc:docMk/>
          <pc:sldMk cId="1870724633" sldId="458"/>
        </pc:sldMkLst>
        <pc:spChg chg="mod">
          <ac:chgData name="Sara Vermeulen" userId="21f3c513-0412-4c13-bd2c-1e62022b846b" providerId="ADAL" clId="{2A72C6DD-B66C-4CAE-821F-03DB119B3D28}" dt="2022-01-11T08:43:26.669" v="790" actId="20577"/>
          <ac:spMkLst>
            <pc:docMk/>
            <pc:sldMk cId="1870724633" sldId="458"/>
            <ac:spMk id="3" creationId="{2E48E623-FC08-E44C-94FB-7C6D6FA23D67}"/>
          </ac:spMkLst>
        </pc:spChg>
        <pc:picChg chg="add mod">
          <ac:chgData name="Sara Vermeulen" userId="21f3c513-0412-4c13-bd2c-1e62022b846b" providerId="ADAL" clId="{2A72C6DD-B66C-4CAE-821F-03DB119B3D28}" dt="2022-01-11T08:53:02.299" v="900"/>
          <ac:picMkLst>
            <pc:docMk/>
            <pc:sldMk cId="1870724633" sldId="458"/>
            <ac:picMk id="6" creationId="{5C7C6929-E49D-4BE9-8C2D-25E9CC0FDCDA}"/>
          </ac:picMkLst>
        </pc:picChg>
      </pc:sldChg>
      <pc:sldChg chg="addSp modSp add mod addCm">
        <pc:chgData name="Sara Vermeulen" userId="21f3c513-0412-4c13-bd2c-1e62022b846b" providerId="ADAL" clId="{2A72C6DD-B66C-4CAE-821F-03DB119B3D28}" dt="2022-01-11T11:33:44.591" v="908"/>
        <pc:sldMkLst>
          <pc:docMk/>
          <pc:sldMk cId="593962681" sldId="459"/>
        </pc:sldMkLst>
        <pc:spChg chg="mod">
          <ac:chgData name="Sara Vermeulen" userId="21f3c513-0412-4c13-bd2c-1e62022b846b" providerId="ADAL" clId="{2A72C6DD-B66C-4CAE-821F-03DB119B3D28}" dt="2022-01-11T08:53:15.590" v="904" actId="404"/>
          <ac:spMkLst>
            <pc:docMk/>
            <pc:sldMk cId="593962681" sldId="459"/>
            <ac:spMk id="2" creationId="{FBC083B2-79A7-CE46-9644-80E80421BC46}"/>
          </ac:spMkLst>
        </pc:spChg>
        <pc:picChg chg="add mod">
          <ac:chgData name="Sara Vermeulen" userId="21f3c513-0412-4c13-bd2c-1e62022b846b" providerId="ADAL" clId="{2A72C6DD-B66C-4CAE-821F-03DB119B3D28}" dt="2022-01-11T08:53:18.217" v="905"/>
          <ac:picMkLst>
            <pc:docMk/>
            <pc:sldMk cId="593962681" sldId="459"/>
            <ac:picMk id="6" creationId="{ED3B18CD-B678-4338-9829-B03305C21DB0}"/>
          </ac:picMkLst>
        </pc:picChg>
      </pc:sldChg>
      <pc:sldChg chg="del">
        <pc:chgData name="Sara Vermeulen" userId="21f3c513-0412-4c13-bd2c-1e62022b846b" providerId="ADAL" clId="{2A72C6DD-B66C-4CAE-821F-03DB119B3D28}" dt="2022-01-11T07:52:13.791" v="492" actId="47"/>
        <pc:sldMkLst>
          <pc:docMk/>
          <pc:sldMk cId="451389782" sldId="462"/>
        </pc:sldMkLst>
      </pc:sldChg>
      <pc:sldChg chg="addSp modSp mod">
        <pc:chgData name="Sara Vermeulen" userId="21f3c513-0412-4c13-bd2c-1e62022b846b" providerId="ADAL" clId="{2A72C6DD-B66C-4CAE-821F-03DB119B3D28}" dt="2022-01-11T08:04:21.237" v="619" actId="1076"/>
        <pc:sldMkLst>
          <pc:docMk/>
          <pc:sldMk cId="1349295498" sldId="548"/>
        </pc:sldMkLst>
        <pc:spChg chg="mod">
          <ac:chgData name="Sara Vermeulen" userId="21f3c513-0412-4c13-bd2c-1e62022b846b" providerId="ADAL" clId="{2A72C6DD-B66C-4CAE-821F-03DB119B3D28}" dt="2022-01-11T06:56:00.657" v="11" actId="20577"/>
          <ac:spMkLst>
            <pc:docMk/>
            <pc:sldMk cId="1349295498" sldId="548"/>
            <ac:spMk id="3" creationId="{44338633-D5A6-114D-AF09-4D711D0BA431}"/>
          </ac:spMkLst>
        </pc:spChg>
        <pc:spChg chg="add mod">
          <ac:chgData name="Sara Vermeulen" userId="21f3c513-0412-4c13-bd2c-1e62022b846b" providerId="ADAL" clId="{2A72C6DD-B66C-4CAE-821F-03DB119B3D28}" dt="2022-01-11T06:56:43.121" v="17" actId="20577"/>
          <ac:spMkLst>
            <pc:docMk/>
            <pc:sldMk cId="1349295498" sldId="548"/>
            <ac:spMk id="5" creationId="{E0858968-268D-4877-899F-D2E559B4CCF4}"/>
          </ac:spMkLst>
        </pc:spChg>
        <pc:picChg chg="add mod">
          <ac:chgData name="Sara Vermeulen" userId="21f3c513-0412-4c13-bd2c-1e62022b846b" providerId="ADAL" clId="{2A72C6DD-B66C-4CAE-821F-03DB119B3D28}" dt="2022-01-11T08:04:21.237" v="619" actId="1076"/>
          <ac:picMkLst>
            <pc:docMk/>
            <pc:sldMk cId="1349295498" sldId="548"/>
            <ac:picMk id="6" creationId="{2535C3D1-7446-4FEC-87A5-7F52689F8755}"/>
          </ac:picMkLst>
        </pc:picChg>
      </pc:sldChg>
      <pc:sldChg chg="addSp modSp mod">
        <pc:chgData name="Sara Vermeulen" userId="21f3c513-0412-4c13-bd2c-1e62022b846b" providerId="ADAL" clId="{2A72C6DD-B66C-4CAE-821F-03DB119B3D28}" dt="2022-01-11T08:04:52.052" v="626" actId="1076"/>
        <pc:sldMkLst>
          <pc:docMk/>
          <pc:sldMk cId="875103381" sldId="549"/>
        </pc:sldMkLst>
        <pc:spChg chg="mod">
          <ac:chgData name="Sara Vermeulen" userId="21f3c513-0412-4c13-bd2c-1e62022b846b" providerId="ADAL" clId="{2A72C6DD-B66C-4CAE-821F-03DB119B3D28}" dt="2022-01-11T08:04:48.707" v="625" actId="404"/>
          <ac:spMkLst>
            <pc:docMk/>
            <pc:sldMk cId="875103381" sldId="549"/>
            <ac:spMk id="2" creationId="{A2A15A1A-A3F6-9E4F-8C56-FEC7C6927C95}"/>
          </ac:spMkLst>
        </pc:spChg>
        <pc:spChg chg="add mod">
          <ac:chgData name="Sara Vermeulen" userId="21f3c513-0412-4c13-bd2c-1e62022b846b" providerId="ADAL" clId="{2A72C6DD-B66C-4CAE-821F-03DB119B3D28}" dt="2022-01-11T06:56:51.600" v="20" actId="20577"/>
          <ac:spMkLst>
            <pc:docMk/>
            <pc:sldMk cId="875103381" sldId="549"/>
            <ac:spMk id="5" creationId="{3D579153-AA83-4748-809C-282A11B890EE}"/>
          </ac:spMkLst>
        </pc:spChg>
        <pc:picChg chg="add mod">
          <ac:chgData name="Sara Vermeulen" userId="21f3c513-0412-4c13-bd2c-1e62022b846b" providerId="ADAL" clId="{2A72C6DD-B66C-4CAE-821F-03DB119B3D28}" dt="2022-01-11T08:04:52.052" v="626" actId="1076"/>
          <ac:picMkLst>
            <pc:docMk/>
            <pc:sldMk cId="875103381" sldId="549"/>
            <ac:picMk id="6" creationId="{2C0F159B-8D41-48C0-9E3D-5DBE4337126B}"/>
          </ac:picMkLst>
        </pc:picChg>
      </pc:sldChg>
      <pc:sldChg chg="addSp modSp mod">
        <pc:chgData name="Sara Vermeulen" userId="21f3c513-0412-4c13-bd2c-1e62022b846b" providerId="ADAL" clId="{2A72C6DD-B66C-4CAE-821F-03DB119B3D28}" dt="2022-01-11T08:05:03.980" v="628"/>
        <pc:sldMkLst>
          <pc:docMk/>
          <pc:sldMk cId="1795156396" sldId="552"/>
        </pc:sldMkLst>
        <pc:spChg chg="mod">
          <ac:chgData name="Sara Vermeulen" userId="21f3c513-0412-4c13-bd2c-1e62022b846b" providerId="ADAL" clId="{2A72C6DD-B66C-4CAE-821F-03DB119B3D28}" dt="2022-01-11T08:05:01.443" v="627" actId="404"/>
          <ac:spMkLst>
            <pc:docMk/>
            <pc:sldMk cId="1795156396" sldId="552"/>
            <ac:spMk id="2" creationId="{A2A15A1A-A3F6-9E4F-8C56-FEC7C6927C95}"/>
          </ac:spMkLst>
        </pc:spChg>
        <pc:picChg chg="add mod">
          <ac:chgData name="Sara Vermeulen" userId="21f3c513-0412-4c13-bd2c-1e62022b846b" providerId="ADAL" clId="{2A72C6DD-B66C-4CAE-821F-03DB119B3D28}" dt="2022-01-11T08:05:03.980" v="628"/>
          <ac:picMkLst>
            <pc:docMk/>
            <pc:sldMk cId="1795156396" sldId="552"/>
            <ac:picMk id="7" creationId="{830E7A45-53F0-471C-A314-8027AFD3A27F}"/>
          </ac:picMkLst>
        </pc:picChg>
      </pc:sldChg>
      <pc:sldChg chg="addSp modSp mod">
        <pc:chgData name="Sara Vermeulen" userId="21f3c513-0412-4c13-bd2c-1e62022b846b" providerId="ADAL" clId="{2A72C6DD-B66C-4CAE-821F-03DB119B3D28}" dt="2022-01-11T08:06:40.759" v="652" actId="113"/>
        <pc:sldMkLst>
          <pc:docMk/>
          <pc:sldMk cId="3969448799" sldId="553"/>
        </pc:sldMkLst>
        <pc:spChg chg="mod">
          <ac:chgData name="Sara Vermeulen" userId="21f3c513-0412-4c13-bd2c-1e62022b846b" providerId="ADAL" clId="{2A72C6DD-B66C-4CAE-821F-03DB119B3D28}" dt="2022-01-11T08:06:40.759" v="652" actId="113"/>
          <ac:spMkLst>
            <pc:docMk/>
            <pc:sldMk cId="3969448799" sldId="553"/>
            <ac:spMk id="2" creationId="{A0BA71E7-C753-4E28-9331-8AE59FE544E0}"/>
          </ac:spMkLst>
        </pc:spChg>
        <pc:picChg chg="add mod">
          <ac:chgData name="Sara Vermeulen" userId="21f3c513-0412-4c13-bd2c-1e62022b846b" providerId="ADAL" clId="{2A72C6DD-B66C-4CAE-821F-03DB119B3D28}" dt="2022-01-11T08:06:30.540" v="649" actId="1076"/>
          <ac:picMkLst>
            <pc:docMk/>
            <pc:sldMk cId="3969448799" sldId="553"/>
            <ac:picMk id="7" creationId="{E600B1D0-7050-47B4-8BE0-1541488BFE26}"/>
          </ac:picMkLst>
        </pc:picChg>
      </pc:sldChg>
      <pc:sldChg chg="addSp modSp mod">
        <pc:chgData name="Sara Vermeulen" userId="21f3c513-0412-4c13-bd2c-1e62022b846b" providerId="ADAL" clId="{2A72C6DD-B66C-4CAE-821F-03DB119B3D28}" dt="2022-01-11T08:06:53.180" v="655" actId="114"/>
        <pc:sldMkLst>
          <pc:docMk/>
          <pc:sldMk cId="3758828505" sldId="554"/>
        </pc:sldMkLst>
        <pc:spChg chg="mod">
          <ac:chgData name="Sara Vermeulen" userId="21f3c513-0412-4c13-bd2c-1e62022b846b" providerId="ADAL" clId="{2A72C6DD-B66C-4CAE-821F-03DB119B3D28}" dt="2022-01-11T08:06:53.180" v="655" actId="114"/>
          <ac:spMkLst>
            <pc:docMk/>
            <pc:sldMk cId="3758828505" sldId="554"/>
            <ac:spMk id="2" creationId="{A0BA71E7-C753-4E28-9331-8AE59FE544E0}"/>
          </ac:spMkLst>
        </pc:spChg>
        <pc:spChg chg="mod">
          <ac:chgData name="Sara Vermeulen" userId="21f3c513-0412-4c13-bd2c-1e62022b846b" providerId="ADAL" clId="{2A72C6DD-B66C-4CAE-821F-03DB119B3D28}" dt="2022-01-11T08:03:20.080" v="596" actId="20577"/>
          <ac:spMkLst>
            <pc:docMk/>
            <pc:sldMk cId="3758828505" sldId="554"/>
            <ac:spMk id="10" creationId="{828E22F5-371D-E04F-AAB4-43054DDF88E2}"/>
          </ac:spMkLst>
        </pc:spChg>
        <pc:picChg chg="add mod">
          <ac:chgData name="Sara Vermeulen" userId="21f3c513-0412-4c13-bd2c-1e62022b846b" providerId="ADAL" clId="{2A72C6DD-B66C-4CAE-821F-03DB119B3D28}" dt="2022-01-11T08:06:44.065" v="653"/>
          <ac:picMkLst>
            <pc:docMk/>
            <pc:sldMk cId="3758828505" sldId="554"/>
            <ac:picMk id="7" creationId="{F4C9C21B-DB19-42FA-858C-CAE9199F7236}"/>
          </ac:picMkLst>
        </pc:picChg>
      </pc:sldChg>
      <pc:sldChg chg="modSp mod addCm">
        <pc:chgData name="Sara Vermeulen" userId="21f3c513-0412-4c13-bd2c-1e62022b846b" providerId="ADAL" clId="{2A72C6DD-B66C-4CAE-821F-03DB119B3D28}" dt="2022-01-11T08:07:20.377" v="664" actId="114"/>
        <pc:sldMkLst>
          <pc:docMk/>
          <pc:sldMk cId="1600651769" sldId="555"/>
        </pc:sldMkLst>
        <pc:spChg chg="mod">
          <ac:chgData name="Sara Vermeulen" userId="21f3c513-0412-4c13-bd2c-1e62022b846b" providerId="ADAL" clId="{2A72C6DD-B66C-4CAE-821F-03DB119B3D28}" dt="2022-01-11T08:07:20.377" v="664" actId="114"/>
          <ac:spMkLst>
            <pc:docMk/>
            <pc:sldMk cId="1600651769" sldId="555"/>
            <ac:spMk id="2" creationId="{A2A15A1A-A3F6-9E4F-8C56-FEC7C6927C95}"/>
          </ac:spMkLst>
        </pc:spChg>
      </pc:sldChg>
      <pc:sldChg chg="addSp delSp modSp add del mod ord">
        <pc:chgData name="Sara Vermeulen" userId="21f3c513-0412-4c13-bd2c-1e62022b846b" providerId="ADAL" clId="{2A72C6DD-B66C-4CAE-821F-03DB119B3D28}" dt="2022-01-11T07:54:41.778" v="501" actId="47"/>
        <pc:sldMkLst>
          <pc:docMk/>
          <pc:sldMk cId="3391524143" sldId="556"/>
        </pc:sldMkLst>
        <pc:spChg chg="add mod">
          <ac:chgData name="Sara Vermeulen" userId="21f3c513-0412-4c13-bd2c-1e62022b846b" providerId="ADAL" clId="{2A72C6DD-B66C-4CAE-821F-03DB119B3D28}" dt="2022-01-11T07:29:44.028" v="384" actId="1076"/>
          <ac:spMkLst>
            <pc:docMk/>
            <pc:sldMk cId="3391524143" sldId="556"/>
            <ac:spMk id="3" creationId="{B3ACD8B1-09B9-426E-8055-4ACBE82D5A63}"/>
          </ac:spMkLst>
        </pc:spChg>
        <pc:spChg chg="del">
          <ac:chgData name="Sara Vermeulen" userId="21f3c513-0412-4c13-bd2c-1e62022b846b" providerId="ADAL" clId="{2A72C6DD-B66C-4CAE-821F-03DB119B3D28}" dt="2022-01-11T07:28:21.476" v="356" actId="478"/>
          <ac:spMkLst>
            <pc:docMk/>
            <pc:sldMk cId="3391524143" sldId="556"/>
            <ac:spMk id="6" creationId="{2B2E5C00-5450-4242-A9CA-BD2C305891AF}"/>
          </ac:spMkLst>
        </pc:spChg>
        <pc:picChg chg="mod">
          <ac:chgData name="Sara Vermeulen" userId="21f3c513-0412-4c13-bd2c-1e62022b846b" providerId="ADAL" clId="{2A72C6DD-B66C-4CAE-821F-03DB119B3D28}" dt="2022-01-11T07:28:29.263" v="358" actId="1076"/>
          <ac:picMkLst>
            <pc:docMk/>
            <pc:sldMk cId="3391524143" sldId="556"/>
            <ac:picMk id="9" creationId="{931CDD60-9285-4111-9BA4-CC66D24F14FE}"/>
          </ac:picMkLst>
        </pc:picChg>
        <pc:picChg chg="add mod">
          <ac:chgData name="Sara Vermeulen" userId="21f3c513-0412-4c13-bd2c-1e62022b846b" providerId="ADAL" clId="{2A72C6DD-B66C-4CAE-821F-03DB119B3D28}" dt="2022-01-11T07:29:39.867" v="383" actId="1076"/>
          <ac:picMkLst>
            <pc:docMk/>
            <pc:sldMk cId="3391524143" sldId="556"/>
            <ac:picMk id="11" creationId="{44FAA7BA-2011-4B9B-8CB4-E3D6CA2A341C}"/>
          </ac:picMkLst>
        </pc:picChg>
        <pc:picChg chg="del">
          <ac:chgData name="Sara Vermeulen" userId="21f3c513-0412-4c13-bd2c-1e62022b846b" providerId="ADAL" clId="{2A72C6DD-B66C-4CAE-821F-03DB119B3D28}" dt="2022-01-11T07:28:33.473" v="359" actId="478"/>
          <ac:picMkLst>
            <pc:docMk/>
            <pc:sldMk cId="3391524143" sldId="556"/>
            <ac:picMk id="14" creationId="{58D75FE3-2116-465C-B230-9E162A35EB7A}"/>
          </ac:picMkLst>
        </pc:picChg>
        <pc:picChg chg="del">
          <ac:chgData name="Sara Vermeulen" userId="21f3c513-0412-4c13-bd2c-1e62022b846b" providerId="ADAL" clId="{2A72C6DD-B66C-4CAE-821F-03DB119B3D28}" dt="2022-01-11T07:28:34.955" v="360" actId="478"/>
          <ac:picMkLst>
            <pc:docMk/>
            <pc:sldMk cId="3391524143" sldId="556"/>
            <ac:picMk id="15" creationId="{1DFE6665-C0A9-462F-89D5-89BF1C98AA33}"/>
          </ac:picMkLst>
        </pc:picChg>
        <pc:picChg chg="del">
          <ac:chgData name="Sara Vermeulen" userId="21f3c513-0412-4c13-bd2c-1e62022b846b" providerId="ADAL" clId="{2A72C6DD-B66C-4CAE-821F-03DB119B3D28}" dt="2022-01-11T07:28:38.534" v="362" actId="478"/>
          <ac:picMkLst>
            <pc:docMk/>
            <pc:sldMk cId="3391524143" sldId="556"/>
            <ac:picMk id="16" creationId="{E913383B-0AAB-43D4-BA2D-A2F337F3B5F0}"/>
          </ac:picMkLst>
        </pc:picChg>
        <pc:picChg chg="del">
          <ac:chgData name="Sara Vermeulen" userId="21f3c513-0412-4c13-bd2c-1e62022b846b" providerId="ADAL" clId="{2A72C6DD-B66C-4CAE-821F-03DB119B3D28}" dt="2022-01-11T07:28:36.497" v="361" actId="478"/>
          <ac:picMkLst>
            <pc:docMk/>
            <pc:sldMk cId="3391524143" sldId="556"/>
            <ac:picMk id="1026" creationId="{E8F7FEA2-D827-482D-8877-4CDF1B2B2145}"/>
          </ac:picMkLst>
        </pc:picChg>
        <pc:picChg chg="del">
          <ac:chgData name="Sara Vermeulen" userId="21f3c513-0412-4c13-bd2c-1e62022b846b" providerId="ADAL" clId="{2A72C6DD-B66C-4CAE-821F-03DB119B3D28}" dt="2022-01-11T07:28:40.892" v="363" actId="478"/>
          <ac:picMkLst>
            <pc:docMk/>
            <pc:sldMk cId="3391524143" sldId="556"/>
            <ac:picMk id="1028" creationId="{60CF9518-DC18-494C-812C-E16FDDE93C03}"/>
          </ac:picMkLst>
        </pc:picChg>
      </pc:sldChg>
      <pc:sldChg chg="new del">
        <pc:chgData name="Sara Vermeulen" userId="21f3c513-0412-4c13-bd2c-1e62022b846b" providerId="ADAL" clId="{2A72C6DD-B66C-4CAE-821F-03DB119B3D28}" dt="2022-01-11T07:47:40.406" v="425" actId="47"/>
        <pc:sldMkLst>
          <pc:docMk/>
          <pc:sldMk cId="1818672901" sldId="557"/>
        </pc:sldMkLst>
      </pc:sldChg>
      <pc:sldChg chg="addSp delSp modSp add mod ord">
        <pc:chgData name="Sara Vermeulen" userId="21f3c513-0412-4c13-bd2c-1e62022b846b" providerId="ADAL" clId="{2A72C6DD-B66C-4CAE-821F-03DB119B3D28}" dt="2022-01-11T07:49:41.234" v="458" actId="1076"/>
        <pc:sldMkLst>
          <pc:docMk/>
          <pc:sldMk cId="3475195869" sldId="558"/>
        </pc:sldMkLst>
        <pc:spChg chg="mod">
          <ac:chgData name="Sara Vermeulen" userId="21f3c513-0412-4c13-bd2c-1e62022b846b" providerId="ADAL" clId="{2A72C6DD-B66C-4CAE-821F-03DB119B3D28}" dt="2022-01-11T07:48:04.870" v="450" actId="20577"/>
          <ac:spMkLst>
            <pc:docMk/>
            <pc:sldMk cId="3475195869" sldId="558"/>
            <ac:spMk id="3" creationId="{B71BDCA5-66FB-48A3-A0CE-2E56E01C9819}"/>
          </ac:spMkLst>
        </pc:spChg>
        <pc:picChg chg="add mod">
          <ac:chgData name="Sara Vermeulen" userId="21f3c513-0412-4c13-bd2c-1e62022b846b" providerId="ADAL" clId="{2A72C6DD-B66C-4CAE-821F-03DB119B3D28}" dt="2022-01-11T07:49:41.234" v="458" actId="1076"/>
          <ac:picMkLst>
            <pc:docMk/>
            <pc:sldMk cId="3475195869" sldId="558"/>
            <ac:picMk id="5" creationId="{71586B90-C093-41ED-A6DE-A4C8B17C92FC}"/>
          </ac:picMkLst>
        </pc:picChg>
        <pc:picChg chg="del">
          <ac:chgData name="Sara Vermeulen" userId="21f3c513-0412-4c13-bd2c-1e62022b846b" providerId="ADAL" clId="{2A72C6DD-B66C-4CAE-821F-03DB119B3D28}" dt="2022-01-11T07:48:06.751" v="451" actId="478"/>
          <ac:picMkLst>
            <pc:docMk/>
            <pc:sldMk cId="3475195869" sldId="558"/>
            <ac:picMk id="6" creationId="{5E10A6AB-628D-48E1-8FA2-347D24D24455}"/>
          </ac:picMkLst>
        </pc:picChg>
      </pc:sldChg>
      <pc:sldChg chg="addSp delSp modSp add mod">
        <pc:chgData name="Sara Vermeulen" userId="21f3c513-0412-4c13-bd2c-1e62022b846b" providerId="ADAL" clId="{2A72C6DD-B66C-4CAE-821F-03DB119B3D28}" dt="2022-01-11T07:52:01" v="491" actId="14100"/>
        <pc:sldMkLst>
          <pc:docMk/>
          <pc:sldMk cId="909360828" sldId="559"/>
        </pc:sldMkLst>
        <pc:spChg chg="mod">
          <ac:chgData name="Sara Vermeulen" userId="21f3c513-0412-4c13-bd2c-1e62022b846b" providerId="ADAL" clId="{2A72C6DD-B66C-4CAE-821F-03DB119B3D28}" dt="2022-01-11T07:51:38.619" v="484" actId="20577"/>
          <ac:spMkLst>
            <pc:docMk/>
            <pc:sldMk cId="909360828" sldId="559"/>
            <ac:spMk id="3" creationId="{B71BDCA5-66FB-48A3-A0CE-2E56E01C9819}"/>
          </ac:spMkLst>
        </pc:spChg>
        <pc:picChg chg="del">
          <ac:chgData name="Sara Vermeulen" userId="21f3c513-0412-4c13-bd2c-1e62022b846b" providerId="ADAL" clId="{2A72C6DD-B66C-4CAE-821F-03DB119B3D28}" dt="2022-01-11T07:51:41.024" v="485" actId="478"/>
          <ac:picMkLst>
            <pc:docMk/>
            <pc:sldMk cId="909360828" sldId="559"/>
            <ac:picMk id="5" creationId="{71586B90-C093-41ED-A6DE-A4C8B17C92FC}"/>
          </ac:picMkLst>
        </pc:picChg>
        <pc:picChg chg="add mod">
          <ac:chgData name="Sara Vermeulen" userId="21f3c513-0412-4c13-bd2c-1e62022b846b" providerId="ADAL" clId="{2A72C6DD-B66C-4CAE-821F-03DB119B3D28}" dt="2022-01-11T07:52:01" v="491" actId="14100"/>
          <ac:picMkLst>
            <pc:docMk/>
            <pc:sldMk cId="909360828" sldId="559"/>
            <ac:picMk id="6" creationId="{43A7F858-434C-4990-A1AD-F86DDA61620C}"/>
          </ac:picMkLst>
        </pc:picChg>
      </pc:sldChg>
      <pc:sldChg chg="add del">
        <pc:chgData name="Sara Vermeulen" userId="21f3c513-0412-4c13-bd2c-1e62022b846b" providerId="ADAL" clId="{2A72C6DD-B66C-4CAE-821F-03DB119B3D28}" dt="2022-01-11T07:51:24.917" v="467"/>
        <pc:sldMkLst>
          <pc:docMk/>
          <pc:sldMk cId="1761545990" sldId="559"/>
        </pc:sldMkLst>
      </pc:sldChg>
      <pc:sldChg chg="new del">
        <pc:chgData name="Sara Vermeulen" userId="21f3c513-0412-4c13-bd2c-1e62022b846b" providerId="ADAL" clId="{2A72C6DD-B66C-4CAE-821F-03DB119B3D28}" dt="2022-01-11T08:42:15.345" v="766" actId="47"/>
        <pc:sldMkLst>
          <pc:docMk/>
          <pc:sldMk cId="3845849160" sldId="560"/>
        </pc:sldMkLst>
      </pc:sldChg>
      <pc:sldChg chg="add del">
        <pc:chgData name="Sara Vermeulen" userId="21f3c513-0412-4c13-bd2c-1e62022b846b" providerId="ADAL" clId="{2A72C6DD-B66C-4CAE-821F-03DB119B3D28}" dt="2022-01-11T08:42:13.247" v="765" actId="47"/>
        <pc:sldMkLst>
          <pc:docMk/>
          <pc:sldMk cId="2749750889" sldId="561"/>
        </pc:sldMkLst>
      </pc:sldChg>
      <pc:sldChg chg="addSp delSp modSp add mod">
        <pc:chgData name="Sara Vermeulen" userId="21f3c513-0412-4c13-bd2c-1e62022b846b" providerId="ADAL" clId="{2A72C6DD-B66C-4CAE-821F-03DB119B3D28}" dt="2022-01-11T08:52:27.532" v="896" actId="1076"/>
        <pc:sldMkLst>
          <pc:docMk/>
          <pc:sldMk cId="639919510" sldId="562"/>
        </pc:sldMkLst>
        <pc:spChg chg="mod">
          <ac:chgData name="Sara Vermeulen" userId="21f3c513-0412-4c13-bd2c-1e62022b846b" providerId="ADAL" clId="{2A72C6DD-B66C-4CAE-821F-03DB119B3D28}" dt="2022-01-11T08:42:21.185" v="779" actId="20577"/>
          <ac:spMkLst>
            <pc:docMk/>
            <pc:sldMk cId="639919510" sldId="562"/>
            <ac:spMk id="3" creationId="{B71BDCA5-66FB-48A3-A0CE-2E56E01C9819}"/>
          </ac:spMkLst>
        </pc:spChg>
        <pc:picChg chg="add del mod">
          <ac:chgData name="Sara Vermeulen" userId="21f3c513-0412-4c13-bd2c-1e62022b846b" providerId="ADAL" clId="{2A72C6DD-B66C-4CAE-821F-03DB119B3D28}" dt="2022-01-11T08:48:18.394" v="806" actId="478"/>
          <ac:picMkLst>
            <pc:docMk/>
            <pc:sldMk cId="639919510" sldId="562"/>
            <ac:picMk id="5" creationId="{543C2A28-CF78-4496-91C3-5A8615FBC3CF}"/>
          </ac:picMkLst>
        </pc:picChg>
        <pc:picChg chg="add mod">
          <ac:chgData name="Sara Vermeulen" userId="21f3c513-0412-4c13-bd2c-1e62022b846b" providerId="ADAL" clId="{2A72C6DD-B66C-4CAE-821F-03DB119B3D28}" dt="2022-01-11T08:52:27.532" v="896" actId="1076"/>
          <ac:picMkLst>
            <pc:docMk/>
            <pc:sldMk cId="639919510" sldId="562"/>
            <ac:picMk id="7" creationId="{4D246F8E-C58A-4418-88B8-C0B69190E082}"/>
          </ac:picMkLst>
        </pc:picChg>
        <pc:picChg chg="del">
          <ac:chgData name="Sara Vermeulen" userId="21f3c513-0412-4c13-bd2c-1e62022b846b" providerId="ADAL" clId="{2A72C6DD-B66C-4CAE-821F-03DB119B3D28}" dt="2022-01-11T08:45:02.305" v="795" actId="478"/>
          <ac:picMkLst>
            <pc:docMk/>
            <pc:sldMk cId="639919510" sldId="562"/>
            <ac:picMk id="8" creationId="{A61ADBB2-BAF0-4CBB-A618-A61F334FAC12}"/>
          </ac:picMkLst>
        </pc:picChg>
      </pc:sldChg>
      <pc:sldChg chg="new del">
        <pc:chgData name="Sara Vermeulen" userId="21f3c513-0412-4c13-bd2c-1e62022b846b" providerId="ADAL" clId="{2A72C6DD-B66C-4CAE-821F-03DB119B3D28}" dt="2022-01-11T08:49:22.789" v="814" actId="47"/>
        <pc:sldMkLst>
          <pc:docMk/>
          <pc:sldMk cId="1224318385" sldId="563"/>
        </pc:sldMkLst>
      </pc:sldChg>
      <pc:sldChg chg="addSp delSp modSp add mod">
        <pc:chgData name="Sara Vermeulen" userId="21f3c513-0412-4c13-bd2c-1e62022b846b" providerId="ADAL" clId="{2A72C6DD-B66C-4CAE-821F-03DB119B3D28}" dt="2022-01-11T08:52:47.286" v="898" actId="27636"/>
        <pc:sldMkLst>
          <pc:docMk/>
          <pc:sldMk cId="226034827" sldId="564"/>
        </pc:sldMkLst>
        <pc:spChg chg="mod">
          <ac:chgData name="Sara Vermeulen" userId="21f3c513-0412-4c13-bd2c-1e62022b846b" providerId="ADAL" clId="{2A72C6DD-B66C-4CAE-821F-03DB119B3D28}" dt="2022-01-11T08:51:02.395" v="852" actId="20577"/>
          <ac:spMkLst>
            <pc:docMk/>
            <pc:sldMk cId="226034827" sldId="564"/>
            <ac:spMk id="2" creationId="{A2A15A1A-A3F6-9E4F-8C56-FEC7C6927C95}"/>
          </ac:spMkLst>
        </pc:spChg>
        <pc:spChg chg="mod">
          <ac:chgData name="Sara Vermeulen" userId="21f3c513-0412-4c13-bd2c-1e62022b846b" providerId="ADAL" clId="{2A72C6DD-B66C-4CAE-821F-03DB119B3D28}" dt="2022-01-11T08:52:47.286" v="898" actId="27636"/>
          <ac:spMkLst>
            <pc:docMk/>
            <pc:sldMk cId="226034827" sldId="564"/>
            <ac:spMk id="3" creationId="{44338633-D5A6-114D-AF09-4D711D0BA431}"/>
          </ac:spMkLst>
        </pc:spChg>
        <pc:picChg chg="del">
          <ac:chgData name="Sara Vermeulen" userId="21f3c513-0412-4c13-bd2c-1e62022b846b" providerId="ADAL" clId="{2A72C6DD-B66C-4CAE-821F-03DB119B3D28}" dt="2022-01-11T08:50:43.046" v="828" actId="478"/>
          <ac:picMkLst>
            <pc:docMk/>
            <pc:sldMk cId="226034827" sldId="564"/>
            <ac:picMk id="6" creationId="{7A260257-16C5-4D0C-B641-2A1277F54E2D}"/>
          </ac:picMkLst>
        </pc:picChg>
        <pc:picChg chg="add mod">
          <ac:chgData name="Sara Vermeulen" userId="21f3c513-0412-4c13-bd2c-1e62022b846b" providerId="ADAL" clId="{2A72C6DD-B66C-4CAE-821F-03DB119B3D28}" dt="2022-01-11T08:52:22.805" v="895" actId="1076"/>
          <ac:picMkLst>
            <pc:docMk/>
            <pc:sldMk cId="226034827" sldId="564"/>
            <ac:picMk id="9" creationId="{2B5D3B31-D126-44B1-99F9-B7BB13CCB826}"/>
          </ac:picMkLst>
        </pc:picChg>
        <pc:picChg chg="del">
          <ac:chgData name="Sara Vermeulen" userId="21f3c513-0412-4c13-bd2c-1e62022b846b" providerId="ADAL" clId="{2A72C6DD-B66C-4CAE-821F-03DB119B3D28}" dt="2022-01-11T08:50:45.583" v="829" actId="478"/>
          <ac:picMkLst>
            <pc:docMk/>
            <pc:sldMk cId="226034827" sldId="564"/>
            <ac:picMk id="12" creationId="{A203EFB1-EFCC-4538-BB0E-4F7D53B3D1DC}"/>
          </ac:picMkLst>
        </pc:picChg>
        <pc:picChg chg="del">
          <ac:chgData name="Sara Vermeulen" userId="21f3c513-0412-4c13-bd2c-1e62022b846b" providerId="ADAL" clId="{2A72C6DD-B66C-4CAE-821F-03DB119B3D28}" dt="2022-01-11T08:50:43.046" v="828" actId="478"/>
          <ac:picMkLst>
            <pc:docMk/>
            <pc:sldMk cId="226034827" sldId="564"/>
            <ac:picMk id="14" creationId="{95B1D387-1B01-4AC9-8872-2CECB9E6ECEE}"/>
          </ac:picMkLst>
        </pc:picChg>
        <pc:picChg chg="del">
          <ac:chgData name="Sara Vermeulen" userId="21f3c513-0412-4c13-bd2c-1e62022b846b" providerId="ADAL" clId="{2A72C6DD-B66C-4CAE-821F-03DB119B3D28}" dt="2022-01-11T08:50:43.046" v="828" actId="478"/>
          <ac:picMkLst>
            <pc:docMk/>
            <pc:sldMk cId="226034827" sldId="564"/>
            <ac:picMk id="16" creationId="{DE713F20-5E08-44DC-98ED-FF9A684993EF}"/>
          </ac:picMkLst>
        </pc:picChg>
      </pc:sldChg>
    </pc:docChg>
  </pc:docChgLst>
  <pc:docChgLst>
    <pc:chgData name="Sara Vermeulen" userId="S::sara.vermeulen@vvob.org::21f3c513-0412-4c13-bd2c-1e62022b846b" providerId="AD" clId="Web-{D96D64CE-41C1-44E8-82EC-0866DC9BFDF8}"/>
    <pc:docChg chg="addSld delSld modSld">
      <pc:chgData name="Sara Vermeulen" userId="S::sara.vermeulen@vvob.org::21f3c513-0412-4c13-bd2c-1e62022b846b" providerId="AD" clId="Web-{D96D64CE-41C1-44E8-82EC-0866DC9BFDF8}" dt="2022-01-13T14:45:07.072" v="51"/>
      <pc:docMkLst>
        <pc:docMk/>
      </pc:docMkLst>
      <pc:sldChg chg="modSp">
        <pc:chgData name="Sara Vermeulen" userId="S::sara.vermeulen@vvob.org::21f3c513-0412-4c13-bd2c-1e62022b846b" providerId="AD" clId="Web-{D96D64CE-41C1-44E8-82EC-0866DC9BFDF8}" dt="2022-01-13T14:42:55.053" v="49" actId="1076"/>
        <pc:sldMkLst>
          <pc:docMk/>
          <pc:sldMk cId="593962681" sldId="459"/>
        </pc:sldMkLst>
        <pc:picChg chg="mod">
          <ac:chgData name="Sara Vermeulen" userId="S::sara.vermeulen@vvob.org::21f3c513-0412-4c13-bd2c-1e62022b846b" providerId="AD" clId="Web-{D96D64CE-41C1-44E8-82EC-0866DC9BFDF8}" dt="2022-01-13T14:42:55.053" v="49" actId="1076"/>
          <ac:picMkLst>
            <pc:docMk/>
            <pc:sldMk cId="593962681" sldId="459"/>
            <ac:picMk id="6" creationId="{ED3B18CD-B678-4338-9829-B03305C21DB0}"/>
          </ac:picMkLst>
        </pc:picChg>
      </pc:sldChg>
      <pc:sldChg chg="modSp delCm">
        <pc:chgData name="Sara Vermeulen" userId="S::sara.vermeulen@vvob.org::21f3c513-0412-4c13-bd2c-1e62022b846b" providerId="AD" clId="Web-{D96D64CE-41C1-44E8-82EC-0866DC9BFDF8}" dt="2022-01-13T14:45:07.072" v="51"/>
        <pc:sldMkLst>
          <pc:docMk/>
          <pc:sldMk cId="1600651769" sldId="555"/>
        </pc:sldMkLst>
        <pc:spChg chg="mod">
          <ac:chgData name="Sara Vermeulen" userId="S::sara.vermeulen@vvob.org::21f3c513-0412-4c13-bd2c-1e62022b846b" providerId="AD" clId="Web-{D96D64CE-41C1-44E8-82EC-0866DC9BFDF8}" dt="2022-01-13T14:45:03.353" v="50" actId="20577"/>
          <ac:spMkLst>
            <pc:docMk/>
            <pc:sldMk cId="1600651769" sldId="555"/>
            <ac:spMk id="3" creationId="{44338633-D5A6-114D-AF09-4D711D0BA431}"/>
          </ac:spMkLst>
        </pc:spChg>
      </pc:sldChg>
      <pc:sldChg chg="new del">
        <pc:chgData name="Sara Vermeulen" userId="S::sara.vermeulen@vvob.org::21f3c513-0412-4c13-bd2c-1e62022b846b" providerId="AD" clId="Web-{D96D64CE-41C1-44E8-82EC-0866DC9BFDF8}" dt="2022-01-13T14:39:56.892" v="2"/>
        <pc:sldMkLst>
          <pc:docMk/>
          <pc:sldMk cId="2324228612" sldId="565"/>
        </pc:sldMkLst>
      </pc:sldChg>
      <pc:sldChg chg="addSp delSp modSp add replId">
        <pc:chgData name="Sara Vermeulen" userId="S::sara.vermeulen@vvob.org::21f3c513-0412-4c13-bd2c-1e62022b846b" providerId="AD" clId="Web-{D96D64CE-41C1-44E8-82EC-0866DC9BFDF8}" dt="2022-01-13T14:41:17.285" v="31" actId="1076"/>
        <pc:sldMkLst>
          <pc:docMk/>
          <pc:sldMk cId="1366085540" sldId="566"/>
        </pc:sldMkLst>
        <pc:spChg chg="mod">
          <ac:chgData name="Sara Vermeulen" userId="S::sara.vermeulen@vvob.org::21f3c513-0412-4c13-bd2c-1e62022b846b" providerId="AD" clId="Web-{D96D64CE-41C1-44E8-82EC-0866DC9BFDF8}" dt="2022-01-13T14:40:14.627" v="13" actId="20577"/>
          <ac:spMkLst>
            <pc:docMk/>
            <pc:sldMk cId="1366085540" sldId="566"/>
            <ac:spMk id="2" creationId="{3A9F38DC-BA59-D648-9DA2-93405673367E}"/>
          </ac:spMkLst>
        </pc:spChg>
        <pc:spChg chg="del mod">
          <ac:chgData name="Sara Vermeulen" userId="S::sara.vermeulen@vvob.org::21f3c513-0412-4c13-bd2c-1e62022b846b" providerId="AD" clId="Web-{D96D64CE-41C1-44E8-82EC-0866DC9BFDF8}" dt="2022-01-13T14:40:32.440" v="17"/>
          <ac:spMkLst>
            <pc:docMk/>
            <pc:sldMk cId="1366085540" sldId="566"/>
            <ac:spMk id="4" creationId="{00F813B2-5083-F74D-A0B0-1332A621A795}"/>
          </ac:spMkLst>
        </pc:spChg>
        <pc:spChg chg="del">
          <ac:chgData name="Sara Vermeulen" userId="S::sara.vermeulen@vvob.org::21f3c513-0412-4c13-bd2c-1e62022b846b" providerId="AD" clId="Web-{D96D64CE-41C1-44E8-82EC-0866DC9BFDF8}" dt="2022-01-13T14:40:38.175" v="19"/>
          <ac:spMkLst>
            <pc:docMk/>
            <pc:sldMk cId="1366085540" sldId="566"/>
            <ac:spMk id="7" creationId="{685A2D42-5208-7247-88C7-238680CD4AFB}"/>
          </ac:spMkLst>
        </pc:spChg>
        <pc:spChg chg="del">
          <ac:chgData name="Sara Vermeulen" userId="S::sara.vermeulen@vvob.org::21f3c513-0412-4c13-bd2c-1e62022b846b" providerId="AD" clId="Web-{D96D64CE-41C1-44E8-82EC-0866DC9BFDF8}" dt="2022-01-13T14:41:04.597" v="28"/>
          <ac:spMkLst>
            <pc:docMk/>
            <pc:sldMk cId="1366085540" sldId="566"/>
            <ac:spMk id="9" creationId="{4324417A-73A6-4438-B5D1-7C06EADE057B}"/>
          </ac:spMkLst>
        </pc:spChg>
        <pc:spChg chg="add del mod">
          <ac:chgData name="Sara Vermeulen" userId="S::sara.vermeulen@vvob.org::21f3c513-0412-4c13-bd2c-1e62022b846b" providerId="AD" clId="Web-{D96D64CE-41C1-44E8-82EC-0866DC9BFDF8}" dt="2022-01-13T14:40:53.425" v="24"/>
          <ac:spMkLst>
            <pc:docMk/>
            <pc:sldMk cId="1366085540" sldId="566"/>
            <ac:spMk id="10" creationId="{AA39E868-B81D-4073-8496-2AF4939FDE3E}"/>
          </ac:spMkLst>
        </pc:spChg>
        <pc:spChg chg="add del mod">
          <ac:chgData name="Sara Vermeulen" userId="S::sara.vermeulen@vvob.org::21f3c513-0412-4c13-bd2c-1e62022b846b" providerId="AD" clId="Web-{D96D64CE-41C1-44E8-82EC-0866DC9BFDF8}" dt="2022-01-13T14:41:10.707" v="30"/>
          <ac:spMkLst>
            <pc:docMk/>
            <pc:sldMk cId="1366085540" sldId="566"/>
            <ac:spMk id="13" creationId="{83859962-5286-4B24-8E3B-A437C1498E64}"/>
          </ac:spMkLst>
        </pc:spChg>
        <pc:spChg chg="add mod">
          <ac:chgData name="Sara Vermeulen" userId="S::sara.vermeulen@vvob.org::21f3c513-0412-4c13-bd2c-1e62022b846b" providerId="AD" clId="Web-{D96D64CE-41C1-44E8-82EC-0866DC9BFDF8}" dt="2022-01-13T14:41:17.285" v="31" actId="1076"/>
          <ac:spMkLst>
            <pc:docMk/>
            <pc:sldMk cId="1366085540" sldId="566"/>
            <ac:spMk id="14" creationId="{1DDF2B93-F07F-43AE-9DCE-9FB311792D13}"/>
          </ac:spMkLst>
        </pc:spChg>
        <pc:picChg chg="del">
          <ac:chgData name="Sara Vermeulen" userId="S::sara.vermeulen@vvob.org::21f3c513-0412-4c13-bd2c-1e62022b846b" providerId="AD" clId="Web-{D96D64CE-41C1-44E8-82EC-0866DC9BFDF8}" dt="2022-01-13T14:40:22.049" v="15"/>
          <ac:picMkLst>
            <pc:docMk/>
            <pc:sldMk cId="1366085540" sldId="566"/>
            <ac:picMk id="6" creationId="{724CA7FF-F4CB-AC40-9BA3-8EABE60893DA}"/>
          </ac:picMkLst>
        </pc:picChg>
        <pc:picChg chg="mod">
          <ac:chgData name="Sara Vermeulen" userId="S::sara.vermeulen@vvob.org::21f3c513-0412-4c13-bd2c-1e62022b846b" providerId="AD" clId="Web-{D96D64CE-41C1-44E8-82EC-0866DC9BFDF8}" dt="2022-01-13T14:40:20.424" v="14" actId="1076"/>
          <ac:picMkLst>
            <pc:docMk/>
            <pc:sldMk cId="1366085540" sldId="566"/>
            <ac:picMk id="11" creationId="{637ED98F-D33B-4148-9A95-BB143FE043FE}"/>
          </ac:picMkLst>
        </pc:picChg>
      </pc:sldChg>
      <pc:sldChg chg="modSp add replId">
        <pc:chgData name="Sara Vermeulen" userId="S::sara.vermeulen@vvob.org::21f3c513-0412-4c13-bd2c-1e62022b846b" providerId="AD" clId="Web-{D96D64CE-41C1-44E8-82EC-0866DC9BFDF8}" dt="2022-01-13T14:42:46.209" v="47" actId="20577"/>
        <pc:sldMkLst>
          <pc:docMk/>
          <pc:sldMk cId="4033632644" sldId="567"/>
        </pc:sldMkLst>
        <pc:spChg chg="mod">
          <ac:chgData name="Sara Vermeulen" userId="S::sara.vermeulen@vvob.org::21f3c513-0412-4c13-bd2c-1e62022b846b" providerId="AD" clId="Web-{D96D64CE-41C1-44E8-82EC-0866DC9BFDF8}" dt="2022-01-13T14:42:46.209" v="47" actId="20577"/>
          <ac:spMkLst>
            <pc:docMk/>
            <pc:sldMk cId="4033632644" sldId="567"/>
            <ac:spMk id="14" creationId="{1DDF2B93-F07F-43AE-9DCE-9FB311792D13}"/>
          </ac:spMkLst>
        </pc:spChg>
      </pc:sldChg>
    </pc:docChg>
  </pc:docChgLst>
</pc:chgInfo>
</file>

<file path=ppt/comments/modernComment_1BC_AB4D911.xml><?xml version="1.0" encoding="utf-8"?>
<p188:cmLst xmlns:a="http://schemas.openxmlformats.org/drawingml/2006/main" xmlns:r="http://schemas.openxmlformats.org/officeDocument/2006/relationships" xmlns:p188="http://schemas.microsoft.com/office/powerpoint/2018/8/main">
  <p188:cm id="{D6CD7B22-440C-4FC1-8434-22517266BD69}" authorId="{9B82AAA6-BEAC-6960-839D-A3CC68101014}" created="2022-01-11T06:58:40.028">
    <pc:sldMkLst xmlns:pc="http://schemas.microsoft.com/office/powerpoint/2013/main/command">
      <pc:docMk/>
      <pc:sldMk cId="179624209" sldId="444"/>
    </pc:sldMkLst>
    <p188:txBody>
      <a:bodyPr/>
      <a:lstStyle/>
      <a:p>
        <a:r>
          <a:rPr lang="en-US"/>
          <a:t>Can learners do this quiz or do only teachers have access?
</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B6129-CC16-42B2-B533-AEE789D6E395}" type="doc">
      <dgm:prSet loTypeId="urn:microsoft.com/office/officeart/2018/2/layout/IconLabelList" loCatId="icon" qsTypeId="urn:microsoft.com/office/officeart/2005/8/quickstyle/simple1" qsCatId="simple" csTypeId="urn:microsoft.com/office/officeart/2005/8/colors/accent1_2" csCatId="accent1" phldr="1"/>
      <dgm:spPr/>
    </dgm:pt>
    <dgm:pt modelId="{DFC05FF7-20A8-46C9-818F-182CB5221EDC}">
      <dgm:prSet phldrT="[Text]"/>
      <dgm:spPr/>
      <dgm:t>
        <a:bodyPr/>
        <a:lstStyle/>
        <a:p>
          <a:pPr>
            <a:lnSpc>
              <a:spcPct val="100000"/>
            </a:lnSpc>
          </a:pPr>
          <a:r>
            <a:rPr lang="en-US"/>
            <a:t>Instructions (codes)</a:t>
          </a:r>
        </a:p>
      </dgm:t>
    </dgm:pt>
    <dgm:pt modelId="{250C1CED-5568-4B79-AE42-F8B669CCE25C}" type="parTrans" cxnId="{6B001EB9-2329-40D0-B962-2E1F7C05BE99}">
      <dgm:prSet/>
      <dgm:spPr/>
      <dgm:t>
        <a:bodyPr/>
        <a:lstStyle/>
        <a:p>
          <a:endParaRPr lang="en-US"/>
        </a:p>
      </dgm:t>
    </dgm:pt>
    <dgm:pt modelId="{0DAC65F6-AA1F-45BB-8E13-CCAB217E1F39}" type="sibTrans" cxnId="{6B001EB9-2329-40D0-B962-2E1F7C05BE99}">
      <dgm:prSet/>
      <dgm:spPr/>
      <dgm:t>
        <a:bodyPr/>
        <a:lstStyle/>
        <a:p>
          <a:endParaRPr lang="en-US"/>
        </a:p>
      </dgm:t>
    </dgm:pt>
    <dgm:pt modelId="{5A0693F6-A5B4-4461-AC4B-95A900208E0F}">
      <dgm:prSet phldrT="[Text]"/>
      <dgm:spPr/>
      <dgm:t>
        <a:bodyPr/>
        <a:lstStyle/>
        <a:p>
          <a:pPr>
            <a:lnSpc>
              <a:spcPct val="100000"/>
            </a:lnSpc>
          </a:pPr>
          <a:r>
            <a:rPr lang="en-US"/>
            <a:t>Computer </a:t>
          </a:r>
        </a:p>
      </dgm:t>
    </dgm:pt>
    <dgm:pt modelId="{8036BA14-8FC2-48EA-9A3A-7A07132741B3}" type="parTrans" cxnId="{83C5F2E7-8808-4283-AE38-F33F222CB47D}">
      <dgm:prSet/>
      <dgm:spPr/>
      <dgm:t>
        <a:bodyPr/>
        <a:lstStyle/>
        <a:p>
          <a:endParaRPr lang="en-US"/>
        </a:p>
      </dgm:t>
    </dgm:pt>
    <dgm:pt modelId="{77B01BC7-9FCB-4524-BF0A-12F1BA406338}" type="sibTrans" cxnId="{83C5F2E7-8808-4283-AE38-F33F222CB47D}">
      <dgm:prSet/>
      <dgm:spPr/>
      <dgm:t>
        <a:bodyPr/>
        <a:lstStyle/>
        <a:p>
          <a:endParaRPr lang="en-US"/>
        </a:p>
      </dgm:t>
    </dgm:pt>
    <dgm:pt modelId="{B12EEFF5-0CA7-4AD3-8F93-8B40D47734C6}">
      <dgm:prSet phldrT="[Text]"/>
      <dgm:spPr/>
      <dgm:t>
        <a:bodyPr/>
        <a:lstStyle/>
        <a:p>
          <a:pPr>
            <a:lnSpc>
              <a:spcPct val="100000"/>
            </a:lnSpc>
          </a:pPr>
          <a:r>
            <a:rPr lang="en-US"/>
            <a:t>Output</a:t>
          </a:r>
        </a:p>
      </dgm:t>
    </dgm:pt>
    <dgm:pt modelId="{C85B14C4-A180-4E44-9759-14E38D1D3109}" type="parTrans" cxnId="{1F923DC9-57EE-4F5A-B984-6C5D7CD031EA}">
      <dgm:prSet/>
      <dgm:spPr/>
      <dgm:t>
        <a:bodyPr/>
        <a:lstStyle/>
        <a:p>
          <a:endParaRPr lang="en-US"/>
        </a:p>
      </dgm:t>
    </dgm:pt>
    <dgm:pt modelId="{80C28878-76F0-4366-9295-AC77AA5CE650}" type="sibTrans" cxnId="{1F923DC9-57EE-4F5A-B984-6C5D7CD031EA}">
      <dgm:prSet/>
      <dgm:spPr/>
      <dgm:t>
        <a:bodyPr/>
        <a:lstStyle/>
        <a:p>
          <a:endParaRPr lang="en-US"/>
        </a:p>
      </dgm:t>
    </dgm:pt>
    <dgm:pt modelId="{AF1B12DC-E36F-4081-AE04-AF626A1469C7}" type="pres">
      <dgm:prSet presAssocID="{F6FB6129-CC16-42B2-B533-AEE789D6E395}" presName="root" presStyleCnt="0">
        <dgm:presLayoutVars>
          <dgm:dir/>
          <dgm:resizeHandles val="exact"/>
        </dgm:presLayoutVars>
      </dgm:prSet>
      <dgm:spPr/>
    </dgm:pt>
    <dgm:pt modelId="{32CCAD73-918F-4062-81C1-BEEDF24DFB57}" type="pres">
      <dgm:prSet presAssocID="{DFC05FF7-20A8-46C9-818F-182CB5221EDC}" presName="compNode" presStyleCnt="0"/>
      <dgm:spPr/>
    </dgm:pt>
    <dgm:pt modelId="{8AD8B585-634B-4590-B526-87A069D7E581}" type="pres">
      <dgm:prSet presAssocID="{DFC05FF7-20A8-46C9-818F-182CB5221ED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4E34359F-76CC-4B05-8D17-C36BF8900874}" type="pres">
      <dgm:prSet presAssocID="{DFC05FF7-20A8-46C9-818F-182CB5221EDC}" presName="spaceRect" presStyleCnt="0"/>
      <dgm:spPr/>
    </dgm:pt>
    <dgm:pt modelId="{98378BE7-59D7-48BF-A4D6-0923814C102B}" type="pres">
      <dgm:prSet presAssocID="{DFC05FF7-20A8-46C9-818F-182CB5221EDC}" presName="textRect" presStyleLbl="revTx" presStyleIdx="0" presStyleCnt="3">
        <dgm:presLayoutVars>
          <dgm:chMax val="1"/>
          <dgm:chPref val="1"/>
        </dgm:presLayoutVars>
      </dgm:prSet>
      <dgm:spPr/>
    </dgm:pt>
    <dgm:pt modelId="{23C16641-12B3-4817-8E1E-2A1DC2040649}" type="pres">
      <dgm:prSet presAssocID="{0DAC65F6-AA1F-45BB-8E13-CCAB217E1F39}" presName="sibTrans" presStyleCnt="0"/>
      <dgm:spPr/>
    </dgm:pt>
    <dgm:pt modelId="{528CFF19-CE34-4136-AA11-09EB3A6684A3}" type="pres">
      <dgm:prSet presAssocID="{5A0693F6-A5B4-4461-AC4B-95A900208E0F}" presName="compNode" presStyleCnt="0"/>
      <dgm:spPr/>
    </dgm:pt>
    <dgm:pt modelId="{90FF20D2-05EE-4E61-8E50-B6D8E0EB2A00}" type="pres">
      <dgm:prSet presAssocID="{5A0693F6-A5B4-4461-AC4B-95A900208E0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mputer"/>
        </a:ext>
      </dgm:extLst>
    </dgm:pt>
    <dgm:pt modelId="{AE6B34DF-64E1-41C7-AC6C-E85009C8D251}" type="pres">
      <dgm:prSet presAssocID="{5A0693F6-A5B4-4461-AC4B-95A900208E0F}" presName="spaceRect" presStyleCnt="0"/>
      <dgm:spPr/>
    </dgm:pt>
    <dgm:pt modelId="{969DCE91-CAA0-4686-903A-910D8A06FFEB}" type="pres">
      <dgm:prSet presAssocID="{5A0693F6-A5B4-4461-AC4B-95A900208E0F}" presName="textRect" presStyleLbl="revTx" presStyleIdx="1" presStyleCnt="3">
        <dgm:presLayoutVars>
          <dgm:chMax val="1"/>
          <dgm:chPref val="1"/>
        </dgm:presLayoutVars>
      </dgm:prSet>
      <dgm:spPr/>
    </dgm:pt>
    <dgm:pt modelId="{04CBE475-95C9-41B1-B593-3E0AF8A9932E}" type="pres">
      <dgm:prSet presAssocID="{77B01BC7-9FCB-4524-BF0A-12F1BA406338}" presName="sibTrans" presStyleCnt="0"/>
      <dgm:spPr/>
    </dgm:pt>
    <dgm:pt modelId="{711970EC-4147-4CE2-953C-6F90BEC2BFA1}" type="pres">
      <dgm:prSet presAssocID="{B12EEFF5-0CA7-4AD3-8F93-8B40D47734C6}" presName="compNode" presStyleCnt="0"/>
      <dgm:spPr/>
    </dgm:pt>
    <dgm:pt modelId="{4D4833F4-161F-4D3E-BBB0-578F8C750E3E}" type="pres">
      <dgm:prSet presAssocID="{B12EEFF5-0CA7-4AD3-8F93-8B40D47734C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ick"/>
        </a:ext>
      </dgm:extLst>
    </dgm:pt>
    <dgm:pt modelId="{15767528-6266-4036-8CF8-683730C46BF0}" type="pres">
      <dgm:prSet presAssocID="{B12EEFF5-0CA7-4AD3-8F93-8B40D47734C6}" presName="spaceRect" presStyleCnt="0"/>
      <dgm:spPr/>
    </dgm:pt>
    <dgm:pt modelId="{DECFAD44-31AC-4A0C-B7EF-7FDF9227B9F1}" type="pres">
      <dgm:prSet presAssocID="{B12EEFF5-0CA7-4AD3-8F93-8B40D47734C6}" presName="textRect" presStyleLbl="revTx" presStyleIdx="2" presStyleCnt="3">
        <dgm:presLayoutVars>
          <dgm:chMax val="1"/>
          <dgm:chPref val="1"/>
        </dgm:presLayoutVars>
      </dgm:prSet>
      <dgm:spPr/>
    </dgm:pt>
  </dgm:ptLst>
  <dgm:cxnLst>
    <dgm:cxn modelId="{E28DA020-2BFE-EC4D-B1A6-34A693022A1B}" type="presOf" srcId="{DFC05FF7-20A8-46C9-818F-182CB5221EDC}" destId="{98378BE7-59D7-48BF-A4D6-0923814C102B}" srcOrd="0" destOrd="0" presId="urn:microsoft.com/office/officeart/2018/2/layout/IconLabelList"/>
    <dgm:cxn modelId="{1306C583-C4D0-FF47-B146-A31AE30FE9C1}" type="presOf" srcId="{5A0693F6-A5B4-4461-AC4B-95A900208E0F}" destId="{969DCE91-CAA0-4686-903A-910D8A06FFEB}" srcOrd="0" destOrd="0" presId="urn:microsoft.com/office/officeart/2018/2/layout/IconLabelList"/>
    <dgm:cxn modelId="{B719FFA9-03ED-C943-B8C5-4D89C1B39CC9}" type="presOf" srcId="{F6FB6129-CC16-42B2-B533-AEE789D6E395}" destId="{AF1B12DC-E36F-4081-AE04-AF626A1469C7}" srcOrd="0" destOrd="0" presId="urn:microsoft.com/office/officeart/2018/2/layout/IconLabelList"/>
    <dgm:cxn modelId="{6B001EB9-2329-40D0-B962-2E1F7C05BE99}" srcId="{F6FB6129-CC16-42B2-B533-AEE789D6E395}" destId="{DFC05FF7-20A8-46C9-818F-182CB5221EDC}" srcOrd="0" destOrd="0" parTransId="{250C1CED-5568-4B79-AE42-F8B669CCE25C}" sibTransId="{0DAC65F6-AA1F-45BB-8E13-CCAB217E1F39}"/>
    <dgm:cxn modelId="{1F923DC9-57EE-4F5A-B984-6C5D7CD031EA}" srcId="{F6FB6129-CC16-42B2-B533-AEE789D6E395}" destId="{B12EEFF5-0CA7-4AD3-8F93-8B40D47734C6}" srcOrd="2" destOrd="0" parTransId="{C85B14C4-A180-4E44-9759-14E38D1D3109}" sibTransId="{80C28878-76F0-4366-9295-AC77AA5CE650}"/>
    <dgm:cxn modelId="{83C5F2E7-8808-4283-AE38-F33F222CB47D}" srcId="{F6FB6129-CC16-42B2-B533-AEE789D6E395}" destId="{5A0693F6-A5B4-4461-AC4B-95A900208E0F}" srcOrd="1" destOrd="0" parTransId="{8036BA14-8FC2-48EA-9A3A-7A07132741B3}" sibTransId="{77B01BC7-9FCB-4524-BF0A-12F1BA406338}"/>
    <dgm:cxn modelId="{DFE173EF-5EFB-344A-A190-98E5C6B3879B}" type="presOf" srcId="{B12EEFF5-0CA7-4AD3-8F93-8B40D47734C6}" destId="{DECFAD44-31AC-4A0C-B7EF-7FDF9227B9F1}" srcOrd="0" destOrd="0" presId="urn:microsoft.com/office/officeart/2018/2/layout/IconLabelList"/>
    <dgm:cxn modelId="{9783D015-F0AF-D843-A0E9-67C99F40BBD3}" type="presParOf" srcId="{AF1B12DC-E36F-4081-AE04-AF626A1469C7}" destId="{32CCAD73-918F-4062-81C1-BEEDF24DFB57}" srcOrd="0" destOrd="0" presId="urn:microsoft.com/office/officeart/2018/2/layout/IconLabelList"/>
    <dgm:cxn modelId="{7947AF85-B226-9440-A2BC-D7A6C3BDC448}" type="presParOf" srcId="{32CCAD73-918F-4062-81C1-BEEDF24DFB57}" destId="{8AD8B585-634B-4590-B526-87A069D7E581}" srcOrd="0" destOrd="0" presId="urn:microsoft.com/office/officeart/2018/2/layout/IconLabelList"/>
    <dgm:cxn modelId="{24AD2278-A546-EF4B-A0A9-934111E00ED3}" type="presParOf" srcId="{32CCAD73-918F-4062-81C1-BEEDF24DFB57}" destId="{4E34359F-76CC-4B05-8D17-C36BF8900874}" srcOrd="1" destOrd="0" presId="urn:microsoft.com/office/officeart/2018/2/layout/IconLabelList"/>
    <dgm:cxn modelId="{8809F0E2-B9E4-8947-A174-A4CBB19A461F}" type="presParOf" srcId="{32CCAD73-918F-4062-81C1-BEEDF24DFB57}" destId="{98378BE7-59D7-48BF-A4D6-0923814C102B}" srcOrd="2" destOrd="0" presId="urn:microsoft.com/office/officeart/2018/2/layout/IconLabelList"/>
    <dgm:cxn modelId="{23AF6BEF-1A7A-284E-8879-C230C922BDC4}" type="presParOf" srcId="{AF1B12DC-E36F-4081-AE04-AF626A1469C7}" destId="{23C16641-12B3-4817-8E1E-2A1DC2040649}" srcOrd="1" destOrd="0" presId="urn:microsoft.com/office/officeart/2018/2/layout/IconLabelList"/>
    <dgm:cxn modelId="{BFB00D92-18C1-2542-8D80-CAD9E6A3915D}" type="presParOf" srcId="{AF1B12DC-E36F-4081-AE04-AF626A1469C7}" destId="{528CFF19-CE34-4136-AA11-09EB3A6684A3}" srcOrd="2" destOrd="0" presId="urn:microsoft.com/office/officeart/2018/2/layout/IconLabelList"/>
    <dgm:cxn modelId="{B63D6465-181C-CA4B-8BFB-56B43D415DF6}" type="presParOf" srcId="{528CFF19-CE34-4136-AA11-09EB3A6684A3}" destId="{90FF20D2-05EE-4E61-8E50-B6D8E0EB2A00}" srcOrd="0" destOrd="0" presId="urn:microsoft.com/office/officeart/2018/2/layout/IconLabelList"/>
    <dgm:cxn modelId="{542527CB-A820-4540-BEB5-07B94C2DDDB7}" type="presParOf" srcId="{528CFF19-CE34-4136-AA11-09EB3A6684A3}" destId="{AE6B34DF-64E1-41C7-AC6C-E85009C8D251}" srcOrd="1" destOrd="0" presId="urn:microsoft.com/office/officeart/2018/2/layout/IconLabelList"/>
    <dgm:cxn modelId="{32F5BF1A-1B00-1943-8005-D7649EAFFAD1}" type="presParOf" srcId="{528CFF19-CE34-4136-AA11-09EB3A6684A3}" destId="{969DCE91-CAA0-4686-903A-910D8A06FFEB}" srcOrd="2" destOrd="0" presId="urn:microsoft.com/office/officeart/2018/2/layout/IconLabelList"/>
    <dgm:cxn modelId="{895A913F-6447-3E4F-9C33-DD3AC8B98728}" type="presParOf" srcId="{AF1B12DC-E36F-4081-AE04-AF626A1469C7}" destId="{04CBE475-95C9-41B1-B593-3E0AF8A9932E}" srcOrd="3" destOrd="0" presId="urn:microsoft.com/office/officeart/2018/2/layout/IconLabelList"/>
    <dgm:cxn modelId="{A3251298-F473-3D45-B352-2CC2B51436FC}" type="presParOf" srcId="{AF1B12DC-E36F-4081-AE04-AF626A1469C7}" destId="{711970EC-4147-4CE2-953C-6F90BEC2BFA1}" srcOrd="4" destOrd="0" presId="urn:microsoft.com/office/officeart/2018/2/layout/IconLabelList"/>
    <dgm:cxn modelId="{26B8BD69-56F3-E84D-9EFF-D6279559E928}" type="presParOf" srcId="{711970EC-4147-4CE2-953C-6F90BEC2BFA1}" destId="{4D4833F4-161F-4D3E-BBB0-578F8C750E3E}" srcOrd="0" destOrd="0" presId="urn:microsoft.com/office/officeart/2018/2/layout/IconLabelList"/>
    <dgm:cxn modelId="{823FE897-42FA-804B-907E-2E6511EC4CFE}" type="presParOf" srcId="{711970EC-4147-4CE2-953C-6F90BEC2BFA1}" destId="{15767528-6266-4036-8CF8-683730C46BF0}" srcOrd="1" destOrd="0" presId="urn:microsoft.com/office/officeart/2018/2/layout/IconLabelList"/>
    <dgm:cxn modelId="{0D800AA5-2E7A-C042-A174-F0942AB9822A}" type="presParOf" srcId="{711970EC-4147-4CE2-953C-6F90BEC2BFA1}" destId="{DECFAD44-31AC-4A0C-B7EF-7FDF9227B9F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CA08C8-3E77-4C02-A688-B589659FF2D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A2EEEFB-A9DA-4915-8D16-A9CBAF695FFE}">
      <dgm:prSet custT="1"/>
      <dgm:spPr/>
      <dgm:t>
        <a:bodyPr/>
        <a:lstStyle/>
        <a:p>
          <a:r>
            <a:rPr lang="en-US" sz="1800" b="0" dirty="0"/>
            <a:t>2 categories of programming languages: </a:t>
          </a:r>
          <a:br>
            <a:rPr lang="en-US" sz="1800" b="0" dirty="0"/>
          </a:br>
          <a:endParaRPr lang="en-US" sz="1800" dirty="0"/>
        </a:p>
      </dgm:t>
    </dgm:pt>
    <dgm:pt modelId="{1EC46A3E-DFD9-4FC8-BBEF-A1B405D8C2F0}" type="parTrans" cxnId="{B17D26F8-5D46-45DB-92F8-F9270B995734}">
      <dgm:prSet/>
      <dgm:spPr/>
      <dgm:t>
        <a:bodyPr/>
        <a:lstStyle/>
        <a:p>
          <a:endParaRPr lang="en-US" sz="2400"/>
        </a:p>
      </dgm:t>
    </dgm:pt>
    <dgm:pt modelId="{68528566-A0D4-49CE-ADF1-3814328347C4}" type="sibTrans" cxnId="{B17D26F8-5D46-45DB-92F8-F9270B995734}">
      <dgm:prSet/>
      <dgm:spPr/>
      <dgm:t>
        <a:bodyPr/>
        <a:lstStyle/>
        <a:p>
          <a:endParaRPr lang="en-US" sz="2400"/>
        </a:p>
      </dgm:t>
    </dgm:pt>
    <dgm:pt modelId="{41E6FB80-5257-4D9B-B15E-55A0F824F574}">
      <dgm:prSet custT="1"/>
      <dgm:spPr/>
      <dgm:t>
        <a:bodyPr/>
        <a:lstStyle/>
        <a:p>
          <a:r>
            <a:rPr lang="en-US" sz="1800" b="0" dirty="0"/>
            <a:t>Frontend/client-side</a:t>
          </a:r>
          <a:endParaRPr lang="en-US" sz="1800" dirty="0"/>
        </a:p>
      </dgm:t>
    </dgm:pt>
    <dgm:pt modelId="{DE24A910-4D30-4794-80C3-D55611048A69}" type="parTrans" cxnId="{FB952138-7277-4C54-A40A-5831A5740EFC}">
      <dgm:prSet/>
      <dgm:spPr/>
      <dgm:t>
        <a:bodyPr/>
        <a:lstStyle/>
        <a:p>
          <a:endParaRPr lang="en-US" sz="2400"/>
        </a:p>
      </dgm:t>
    </dgm:pt>
    <dgm:pt modelId="{1D6E4650-B9B1-4861-B27A-AF08AB17E4AD}" type="sibTrans" cxnId="{FB952138-7277-4C54-A40A-5831A5740EFC}">
      <dgm:prSet/>
      <dgm:spPr/>
      <dgm:t>
        <a:bodyPr/>
        <a:lstStyle/>
        <a:p>
          <a:endParaRPr lang="en-US" sz="2400"/>
        </a:p>
      </dgm:t>
    </dgm:pt>
    <dgm:pt modelId="{EE330DED-C62E-4FC2-BAF7-B8472BC1944D}">
      <dgm:prSet custT="1"/>
      <dgm:spPr/>
      <dgm:t>
        <a:bodyPr/>
        <a:lstStyle/>
        <a:p>
          <a:r>
            <a:rPr lang="en-US" sz="1800" b="0"/>
            <a:t>Backend/sever-side</a:t>
          </a:r>
          <a:endParaRPr lang="en-US" sz="1800"/>
        </a:p>
      </dgm:t>
    </dgm:pt>
    <dgm:pt modelId="{AB9B0C31-BCEC-4D1C-9364-A80FC0D8EA60}" type="parTrans" cxnId="{9949732B-1DB3-4372-BE7A-4D9DA383A606}">
      <dgm:prSet/>
      <dgm:spPr/>
      <dgm:t>
        <a:bodyPr/>
        <a:lstStyle/>
        <a:p>
          <a:endParaRPr lang="en-US" sz="2400"/>
        </a:p>
      </dgm:t>
    </dgm:pt>
    <dgm:pt modelId="{81699C42-DCD3-43C2-B069-545B39CDB92D}" type="sibTrans" cxnId="{9949732B-1DB3-4372-BE7A-4D9DA383A606}">
      <dgm:prSet/>
      <dgm:spPr/>
      <dgm:t>
        <a:bodyPr/>
        <a:lstStyle/>
        <a:p>
          <a:endParaRPr lang="en-US" sz="2400"/>
        </a:p>
      </dgm:t>
    </dgm:pt>
    <dgm:pt modelId="{F5338959-A880-DF48-990F-E4B54790DDC6}" type="pres">
      <dgm:prSet presAssocID="{CACA08C8-3E77-4C02-A688-B589659FF2D5}" presName="hierChild1" presStyleCnt="0">
        <dgm:presLayoutVars>
          <dgm:chPref val="1"/>
          <dgm:dir/>
          <dgm:animOne val="branch"/>
          <dgm:animLvl val="lvl"/>
          <dgm:resizeHandles/>
        </dgm:presLayoutVars>
      </dgm:prSet>
      <dgm:spPr/>
    </dgm:pt>
    <dgm:pt modelId="{0F215214-CF17-E84F-8895-8105AF146A27}" type="pres">
      <dgm:prSet presAssocID="{FA2EEEFB-A9DA-4915-8D16-A9CBAF695FFE}" presName="hierRoot1" presStyleCnt="0"/>
      <dgm:spPr/>
    </dgm:pt>
    <dgm:pt modelId="{767BBA89-08F5-9148-955E-D8683BF689F9}" type="pres">
      <dgm:prSet presAssocID="{FA2EEEFB-A9DA-4915-8D16-A9CBAF695FFE}" presName="composite" presStyleCnt="0"/>
      <dgm:spPr/>
    </dgm:pt>
    <dgm:pt modelId="{0D3FF1A9-57AE-CB4E-8E18-3D28CC7DF255}" type="pres">
      <dgm:prSet presAssocID="{FA2EEEFB-A9DA-4915-8D16-A9CBAF695FFE}" presName="background" presStyleLbl="node0" presStyleIdx="0" presStyleCnt="1"/>
      <dgm:spPr/>
    </dgm:pt>
    <dgm:pt modelId="{342A7A61-1544-7347-92E4-6E6FD375D8D6}" type="pres">
      <dgm:prSet presAssocID="{FA2EEEFB-A9DA-4915-8D16-A9CBAF695FFE}" presName="text" presStyleLbl="fgAcc0" presStyleIdx="0" presStyleCnt="1" custScaleX="109256" custScaleY="103236">
        <dgm:presLayoutVars>
          <dgm:chPref val="3"/>
        </dgm:presLayoutVars>
      </dgm:prSet>
      <dgm:spPr/>
    </dgm:pt>
    <dgm:pt modelId="{DD3745F2-29CA-6540-A733-A5DC4EC6D885}" type="pres">
      <dgm:prSet presAssocID="{FA2EEEFB-A9DA-4915-8D16-A9CBAF695FFE}" presName="hierChild2" presStyleCnt="0"/>
      <dgm:spPr/>
    </dgm:pt>
    <dgm:pt modelId="{0520C692-FD4C-5643-ABC2-767C9FDC137F}" type="pres">
      <dgm:prSet presAssocID="{DE24A910-4D30-4794-80C3-D55611048A69}" presName="Name10" presStyleLbl="parChTrans1D2" presStyleIdx="0" presStyleCnt="2"/>
      <dgm:spPr/>
    </dgm:pt>
    <dgm:pt modelId="{D59CEA12-1F92-2142-BAE8-DBDC99016668}" type="pres">
      <dgm:prSet presAssocID="{41E6FB80-5257-4D9B-B15E-55A0F824F574}" presName="hierRoot2" presStyleCnt="0"/>
      <dgm:spPr/>
    </dgm:pt>
    <dgm:pt modelId="{2E2EDAE5-36A5-7347-B732-DE1C1E3B4EA7}" type="pres">
      <dgm:prSet presAssocID="{41E6FB80-5257-4D9B-B15E-55A0F824F574}" presName="composite2" presStyleCnt="0"/>
      <dgm:spPr/>
    </dgm:pt>
    <dgm:pt modelId="{30B653D4-AB06-0C49-8783-AAE96DF53799}" type="pres">
      <dgm:prSet presAssocID="{41E6FB80-5257-4D9B-B15E-55A0F824F574}" presName="background2" presStyleLbl="node2" presStyleIdx="0" presStyleCnt="2"/>
      <dgm:spPr/>
    </dgm:pt>
    <dgm:pt modelId="{12F0BC2C-2A5F-C449-8997-4D30C83B9960}" type="pres">
      <dgm:prSet presAssocID="{41E6FB80-5257-4D9B-B15E-55A0F824F574}" presName="text2" presStyleLbl="fgAcc2" presStyleIdx="0" presStyleCnt="2" custScaleX="92952" custScaleY="85693">
        <dgm:presLayoutVars>
          <dgm:chPref val="3"/>
        </dgm:presLayoutVars>
      </dgm:prSet>
      <dgm:spPr/>
    </dgm:pt>
    <dgm:pt modelId="{7EAD5390-B3F9-0341-AEC1-E8065F658033}" type="pres">
      <dgm:prSet presAssocID="{41E6FB80-5257-4D9B-B15E-55A0F824F574}" presName="hierChild3" presStyleCnt="0"/>
      <dgm:spPr/>
    </dgm:pt>
    <dgm:pt modelId="{B30EADBF-81C3-3747-9D62-CBFA81DE1975}" type="pres">
      <dgm:prSet presAssocID="{AB9B0C31-BCEC-4D1C-9364-A80FC0D8EA60}" presName="Name10" presStyleLbl="parChTrans1D2" presStyleIdx="1" presStyleCnt="2"/>
      <dgm:spPr/>
    </dgm:pt>
    <dgm:pt modelId="{B7B546D0-7B4E-8E46-B8ED-8B94F2337A8E}" type="pres">
      <dgm:prSet presAssocID="{EE330DED-C62E-4FC2-BAF7-B8472BC1944D}" presName="hierRoot2" presStyleCnt="0"/>
      <dgm:spPr/>
    </dgm:pt>
    <dgm:pt modelId="{B35B86B2-4248-1941-8404-B3768ABED430}" type="pres">
      <dgm:prSet presAssocID="{EE330DED-C62E-4FC2-BAF7-B8472BC1944D}" presName="composite2" presStyleCnt="0"/>
      <dgm:spPr/>
    </dgm:pt>
    <dgm:pt modelId="{4B376A66-0C75-AF44-86A6-82FA0ED3F7AD}" type="pres">
      <dgm:prSet presAssocID="{EE330DED-C62E-4FC2-BAF7-B8472BC1944D}" presName="background2" presStyleLbl="node2" presStyleIdx="1" presStyleCnt="2"/>
      <dgm:spPr/>
    </dgm:pt>
    <dgm:pt modelId="{30679DA2-C25D-1643-A106-44767855EF44}" type="pres">
      <dgm:prSet presAssocID="{EE330DED-C62E-4FC2-BAF7-B8472BC1944D}" presName="text2" presStyleLbl="fgAcc2" presStyleIdx="1" presStyleCnt="2" custScaleX="86643" custScaleY="85274">
        <dgm:presLayoutVars>
          <dgm:chPref val="3"/>
        </dgm:presLayoutVars>
      </dgm:prSet>
      <dgm:spPr/>
    </dgm:pt>
    <dgm:pt modelId="{BD73EA45-52C9-9544-BFD6-56FB11F7F5B3}" type="pres">
      <dgm:prSet presAssocID="{EE330DED-C62E-4FC2-BAF7-B8472BC1944D}" presName="hierChild3" presStyleCnt="0"/>
      <dgm:spPr/>
    </dgm:pt>
  </dgm:ptLst>
  <dgm:cxnLst>
    <dgm:cxn modelId="{8DB44900-A891-2C47-9BB8-71E2619D82CE}" type="presOf" srcId="{AB9B0C31-BCEC-4D1C-9364-A80FC0D8EA60}" destId="{B30EADBF-81C3-3747-9D62-CBFA81DE1975}" srcOrd="0" destOrd="0" presId="urn:microsoft.com/office/officeart/2005/8/layout/hierarchy1"/>
    <dgm:cxn modelId="{FBB0291E-3D80-DF46-ACA0-BBD12F61E314}" type="presOf" srcId="{EE330DED-C62E-4FC2-BAF7-B8472BC1944D}" destId="{30679DA2-C25D-1643-A106-44767855EF44}" srcOrd="0" destOrd="0" presId="urn:microsoft.com/office/officeart/2005/8/layout/hierarchy1"/>
    <dgm:cxn modelId="{9949732B-1DB3-4372-BE7A-4D9DA383A606}" srcId="{FA2EEEFB-A9DA-4915-8D16-A9CBAF695FFE}" destId="{EE330DED-C62E-4FC2-BAF7-B8472BC1944D}" srcOrd="1" destOrd="0" parTransId="{AB9B0C31-BCEC-4D1C-9364-A80FC0D8EA60}" sibTransId="{81699C42-DCD3-43C2-B069-545B39CDB92D}"/>
    <dgm:cxn modelId="{FB952138-7277-4C54-A40A-5831A5740EFC}" srcId="{FA2EEEFB-A9DA-4915-8D16-A9CBAF695FFE}" destId="{41E6FB80-5257-4D9B-B15E-55A0F824F574}" srcOrd="0" destOrd="0" parTransId="{DE24A910-4D30-4794-80C3-D55611048A69}" sibTransId="{1D6E4650-B9B1-4861-B27A-AF08AB17E4AD}"/>
    <dgm:cxn modelId="{B1919AA8-86E1-F44F-BA15-2ED016CFB43F}" type="presOf" srcId="{41E6FB80-5257-4D9B-B15E-55A0F824F574}" destId="{12F0BC2C-2A5F-C449-8997-4D30C83B9960}" srcOrd="0" destOrd="0" presId="urn:microsoft.com/office/officeart/2005/8/layout/hierarchy1"/>
    <dgm:cxn modelId="{6464B7DF-DE44-664D-BDD1-50599ABC3D3A}" type="presOf" srcId="{FA2EEEFB-A9DA-4915-8D16-A9CBAF695FFE}" destId="{342A7A61-1544-7347-92E4-6E6FD375D8D6}" srcOrd="0" destOrd="0" presId="urn:microsoft.com/office/officeart/2005/8/layout/hierarchy1"/>
    <dgm:cxn modelId="{1822DCEA-35D7-BD4B-8E39-5888BD969288}" type="presOf" srcId="{CACA08C8-3E77-4C02-A688-B589659FF2D5}" destId="{F5338959-A880-DF48-990F-E4B54790DDC6}" srcOrd="0" destOrd="0" presId="urn:microsoft.com/office/officeart/2005/8/layout/hierarchy1"/>
    <dgm:cxn modelId="{C1E2AEEB-F234-AE42-B3A2-A4EC757910CC}" type="presOf" srcId="{DE24A910-4D30-4794-80C3-D55611048A69}" destId="{0520C692-FD4C-5643-ABC2-767C9FDC137F}" srcOrd="0" destOrd="0" presId="urn:microsoft.com/office/officeart/2005/8/layout/hierarchy1"/>
    <dgm:cxn modelId="{B17D26F8-5D46-45DB-92F8-F9270B995734}" srcId="{CACA08C8-3E77-4C02-A688-B589659FF2D5}" destId="{FA2EEEFB-A9DA-4915-8D16-A9CBAF695FFE}" srcOrd="0" destOrd="0" parTransId="{1EC46A3E-DFD9-4FC8-BBEF-A1B405D8C2F0}" sibTransId="{68528566-A0D4-49CE-ADF1-3814328347C4}"/>
    <dgm:cxn modelId="{827C3A44-2744-5741-8C6C-38FFAF14BDB2}" type="presParOf" srcId="{F5338959-A880-DF48-990F-E4B54790DDC6}" destId="{0F215214-CF17-E84F-8895-8105AF146A27}" srcOrd="0" destOrd="0" presId="urn:microsoft.com/office/officeart/2005/8/layout/hierarchy1"/>
    <dgm:cxn modelId="{9BB8814F-5455-FC46-A0A2-1198B94106C4}" type="presParOf" srcId="{0F215214-CF17-E84F-8895-8105AF146A27}" destId="{767BBA89-08F5-9148-955E-D8683BF689F9}" srcOrd="0" destOrd="0" presId="urn:microsoft.com/office/officeart/2005/8/layout/hierarchy1"/>
    <dgm:cxn modelId="{97AFE694-6E89-C641-8DCD-C230B9AFB3EA}" type="presParOf" srcId="{767BBA89-08F5-9148-955E-D8683BF689F9}" destId="{0D3FF1A9-57AE-CB4E-8E18-3D28CC7DF255}" srcOrd="0" destOrd="0" presId="urn:microsoft.com/office/officeart/2005/8/layout/hierarchy1"/>
    <dgm:cxn modelId="{9E9ED233-7381-8646-B08C-DFA5F3FCBB13}" type="presParOf" srcId="{767BBA89-08F5-9148-955E-D8683BF689F9}" destId="{342A7A61-1544-7347-92E4-6E6FD375D8D6}" srcOrd="1" destOrd="0" presId="urn:microsoft.com/office/officeart/2005/8/layout/hierarchy1"/>
    <dgm:cxn modelId="{5241E5B6-B838-C248-8C42-9040FA8AD82C}" type="presParOf" srcId="{0F215214-CF17-E84F-8895-8105AF146A27}" destId="{DD3745F2-29CA-6540-A733-A5DC4EC6D885}" srcOrd="1" destOrd="0" presId="urn:microsoft.com/office/officeart/2005/8/layout/hierarchy1"/>
    <dgm:cxn modelId="{F9FB2139-7299-EC48-90D6-0EFE12A315FE}" type="presParOf" srcId="{DD3745F2-29CA-6540-A733-A5DC4EC6D885}" destId="{0520C692-FD4C-5643-ABC2-767C9FDC137F}" srcOrd="0" destOrd="0" presId="urn:microsoft.com/office/officeart/2005/8/layout/hierarchy1"/>
    <dgm:cxn modelId="{3E7B1EB0-1891-CA4C-8E57-F60C20E2FF14}" type="presParOf" srcId="{DD3745F2-29CA-6540-A733-A5DC4EC6D885}" destId="{D59CEA12-1F92-2142-BAE8-DBDC99016668}" srcOrd="1" destOrd="0" presId="urn:microsoft.com/office/officeart/2005/8/layout/hierarchy1"/>
    <dgm:cxn modelId="{F4F80FA6-D878-6B4B-AC12-5F69415D3583}" type="presParOf" srcId="{D59CEA12-1F92-2142-BAE8-DBDC99016668}" destId="{2E2EDAE5-36A5-7347-B732-DE1C1E3B4EA7}" srcOrd="0" destOrd="0" presId="urn:microsoft.com/office/officeart/2005/8/layout/hierarchy1"/>
    <dgm:cxn modelId="{54155F45-326C-E34F-93E7-4D5788C3DE91}" type="presParOf" srcId="{2E2EDAE5-36A5-7347-B732-DE1C1E3B4EA7}" destId="{30B653D4-AB06-0C49-8783-AAE96DF53799}" srcOrd="0" destOrd="0" presId="urn:microsoft.com/office/officeart/2005/8/layout/hierarchy1"/>
    <dgm:cxn modelId="{814FE789-B565-0642-BF4E-CC8387B334EC}" type="presParOf" srcId="{2E2EDAE5-36A5-7347-B732-DE1C1E3B4EA7}" destId="{12F0BC2C-2A5F-C449-8997-4D30C83B9960}" srcOrd="1" destOrd="0" presId="urn:microsoft.com/office/officeart/2005/8/layout/hierarchy1"/>
    <dgm:cxn modelId="{F836D9A6-4E4F-EF46-9AFB-220CA78673A1}" type="presParOf" srcId="{D59CEA12-1F92-2142-BAE8-DBDC99016668}" destId="{7EAD5390-B3F9-0341-AEC1-E8065F658033}" srcOrd="1" destOrd="0" presId="urn:microsoft.com/office/officeart/2005/8/layout/hierarchy1"/>
    <dgm:cxn modelId="{728A566F-1D4D-5948-B1B8-BE79E1C861C3}" type="presParOf" srcId="{DD3745F2-29CA-6540-A733-A5DC4EC6D885}" destId="{B30EADBF-81C3-3747-9D62-CBFA81DE1975}" srcOrd="2" destOrd="0" presId="urn:microsoft.com/office/officeart/2005/8/layout/hierarchy1"/>
    <dgm:cxn modelId="{985BA2A5-DA4C-B440-8AD2-B5D1B67074E3}" type="presParOf" srcId="{DD3745F2-29CA-6540-A733-A5DC4EC6D885}" destId="{B7B546D0-7B4E-8E46-B8ED-8B94F2337A8E}" srcOrd="3" destOrd="0" presId="urn:microsoft.com/office/officeart/2005/8/layout/hierarchy1"/>
    <dgm:cxn modelId="{315CD738-CFA9-2D44-A7B4-C0C66966ED88}" type="presParOf" srcId="{B7B546D0-7B4E-8E46-B8ED-8B94F2337A8E}" destId="{B35B86B2-4248-1941-8404-B3768ABED430}" srcOrd="0" destOrd="0" presId="urn:microsoft.com/office/officeart/2005/8/layout/hierarchy1"/>
    <dgm:cxn modelId="{9ECDEBFE-ACBA-5A49-ACFD-137FB305EE5D}" type="presParOf" srcId="{B35B86B2-4248-1941-8404-B3768ABED430}" destId="{4B376A66-0C75-AF44-86A6-82FA0ED3F7AD}" srcOrd="0" destOrd="0" presId="urn:microsoft.com/office/officeart/2005/8/layout/hierarchy1"/>
    <dgm:cxn modelId="{3B8DC6E9-8C6D-ED46-814C-24F68DA26B4C}" type="presParOf" srcId="{B35B86B2-4248-1941-8404-B3768ABED430}" destId="{30679DA2-C25D-1643-A106-44767855EF44}" srcOrd="1" destOrd="0" presId="urn:microsoft.com/office/officeart/2005/8/layout/hierarchy1"/>
    <dgm:cxn modelId="{8C5FB0DB-8F22-474B-86AF-11B40A914C72}" type="presParOf" srcId="{B7B546D0-7B4E-8E46-B8ED-8B94F2337A8E}" destId="{BD73EA45-52C9-9544-BFD6-56FB11F7F5B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8B585-634B-4590-B526-87A069D7E581}">
      <dsp:nvSpPr>
        <dsp:cNvPr id="0" name=""/>
        <dsp:cNvSpPr/>
      </dsp:nvSpPr>
      <dsp:spPr>
        <a:xfrm>
          <a:off x="475724" y="992638"/>
          <a:ext cx="776777" cy="7767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378BE7-59D7-48BF-A4D6-0923814C102B}">
      <dsp:nvSpPr>
        <dsp:cNvPr id="0" name=""/>
        <dsp:cNvSpPr/>
      </dsp:nvSpPr>
      <dsp:spPr>
        <a:xfrm>
          <a:off x="1027" y="2028426"/>
          <a:ext cx="1726171" cy="69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Instructions (codes)</a:t>
          </a:r>
        </a:p>
      </dsp:txBody>
      <dsp:txXfrm>
        <a:off x="1027" y="2028426"/>
        <a:ext cx="1726171" cy="690468"/>
      </dsp:txXfrm>
    </dsp:sp>
    <dsp:sp modelId="{90FF20D2-05EE-4E61-8E50-B6D8E0EB2A00}">
      <dsp:nvSpPr>
        <dsp:cNvPr id="0" name=""/>
        <dsp:cNvSpPr/>
      </dsp:nvSpPr>
      <dsp:spPr>
        <a:xfrm>
          <a:off x="2503976" y="992638"/>
          <a:ext cx="776777" cy="7767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DCE91-CAA0-4686-903A-910D8A06FFEB}">
      <dsp:nvSpPr>
        <dsp:cNvPr id="0" name=""/>
        <dsp:cNvSpPr/>
      </dsp:nvSpPr>
      <dsp:spPr>
        <a:xfrm>
          <a:off x="2029279" y="2028426"/>
          <a:ext cx="1726171" cy="69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Computer </a:t>
          </a:r>
        </a:p>
      </dsp:txBody>
      <dsp:txXfrm>
        <a:off x="2029279" y="2028426"/>
        <a:ext cx="1726171" cy="690468"/>
      </dsp:txXfrm>
    </dsp:sp>
    <dsp:sp modelId="{4D4833F4-161F-4D3E-BBB0-578F8C750E3E}">
      <dsp:nvSpPr>
        <dsp:cNvPr id="0" name=""/>
        <dsp:cNvSpPr/>
      </dsp:nvSpPr>
      <dsp:spPr>
        <a:xfrm>
          <a:off x="4532228" y="992638"/>
          <a:ext cx="776777" cy="7767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CFAD44-31AC-4A0C-B7EF-7FDF9227B9F1}">
      <dsp:nvSpPr>
        <dsp:cNvPr id="0" name=""/>
        <dsp:cNvSpPr/>
      </dsp:nvSpPr>
      <dsp:spPr>
        <a:xfrm>
          <a:off x="4057531" y="2028426"/>
          <a:ext cx="1726171" cy="69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Output</a:t>
          </a:r>
        </a:p>
      </dsp:txBody>
      <dsp:txXfrm>
        <a:off x="4057531" y="2028426"/>
        <a:ext cx="1726171" cy="690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EADBF-81C3-3747-9D62-CBFA81DE1975}">
      <dsp:nvSpPr>
        <dsp:cNvPr id="0" name=""/>
        <dsp:cNvSpPr/>
      </dsp:nvSpPr>
      <dsp:spPr>
        <a:xfrm>
          <a:off x="2128051" y="1743863"/>
          <a:ext cx="1213615" cy="612914"/>
        </a:xfrm>
        <a:custGeom>
          <a:avLst/>
          <a:gdLst/>
          <a:ahLst/>
          <a:cxnLst/>
          <a:rect l="0" t="0" r="0" b="0"/>
          <a:pathLst>
            <a:path>
              <a:moveTo>
                <a:pt x="0" y="0"/>
              </a:moveTo>
              <a:lnTo>
                <a:pt x="0" y="417683"/>
              </a:lnTo>
              <a:lnTo>
                <a:pt x="1213615" y="417683"/>
              </a:lnTo>
              <a:lnTo>
                <a:pt x="1213615" y="6129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20C692-FD4C-5643-ABC2-767C9FDC137F}">
      <dsp:nvSpPr>
        <dsp:cNvPr id="0" name=""/>
        <dsp:cNvSpPr/>
      </dsp:nvSpPr>
      <dsp:spPr>
        <a:xfrm>
          <a:off x="980916" y="1743863"/>
          <a:ext cx="1147135" cy="612914"/>
        </a:xfrm>
        <a:custGeom>
          <a:avLst/>
          <a:gdLst/>
          <a:ahLst/>
          <a:cxnLst/>
          <a:rect l="0" t="0" r="0" b="0"/>
          <a:pathLst>
            <a:path>
              <a:moveTo>
                <a:pt x="1147135" y="0"/>
              </a:moveTo>
              <a:lnTo>
                <a:pt x="1147135" y="417683"/>
              </a:lnTo>
              <a:lnTo>
                <a:pt x="0" y="417683"/>
              </a:lnTo>
              <a:lnTo>
                <a:pt x="0" y="6129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3FF1A9-57AE-CB4E-8E18-3D28CC7DF255}">
      <dsp:nvSpPr>
        <dsp:cNvPr id="0" name=""/>
        <dsp:cNvSpPr/>
      </dsp:nvSpPr>
      <dsp:spPr>
        <a:xfrm>
          <a:off x="976798" y="362332"/>
          <a:ext cx="2302507" cy="13815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A7A61-1544-7347-92E4-6E6FD375D8D6}">
      <dsp:nvSpPr>
        <dsp:cNvPr id="0" name=""/>
        <dsp:cNvSpPr/>
      </dsp:nvSpPr>
      <dsp:spPr>
        <a:xfrm>
          <a:off x="1210958" y="584784"/>
          <a:ext cx="2302507" cy="13815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2 categories of programming languages: </a:t>
          </a:r>
          <a:br>
            <a:rPr lang="en-US" sz="1800" b="0" kern="1200" dirty="0"/>
          </a:br>
          <a:endParaRPr lang="en-US" sz="1800" kern="1200" dirty="0"/>
        </a:p>
      </dsp:txBody>
      <dsp:txXfrm>
        <a:off x="1251422" y="625248"/>
        <a:ext cx="2221579" cy="1300602"/>
      </dsp:txXfrm>
    </dsp:sp>
    <dsp:sp modelId="{30B653D4-AB06-0C49-8783-AAE96DF53799}">
      <dsp:nvSpPr>
        <dsp:cNvPr id="0" name=""/>
        <dsp:cNvSpPr/>
      </dsp:nvSpPr>
      <dsp:spPr>
        <a:xfrm>
          <a:off x="1461" y="2356777"/>
          <a:ext cx="1958909" cy="11467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F0BC2C-2A5F-C449-8997-4D30C83B9960}">
      <dsp:nvSpPr>
        <dsp:cNvPr id="0" name=""/>
        <dsp:cNvSpPr/>
      </dsp:nvSpPr>
      <dsp:spPr>
        <a:xfrm>
          <a:off x="235621" y="2579229"/>
          <a:ext cx="1958909" cy="11467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Frontend/client-side</a:t>
          </a:r>
          <a:endParaRPr lang="en-US" sz="1800" kern="1200" dirty="0"/>
        </a:p>
      </dsp:txBody>
      <dsp:txXfrm>
        <a:off x="269209" y="2612817"/>
        <a:ext cx="1891733" cy="1079589"/>
      </dsp:txXfrm>
    </dsp:sp>
    <dsp:sp modelId="{4B376A66-0C75-AF44-86A6-82FA0ED3F7AD}">
      <dsp:nvSpPr>
        <dsp:cNvPr id="0" name=""/>
        <dsp:cNvSpPr/>
      </dsp:nvSpPr>
      <dsp:spPr>
        <a:xfrm>
          <a:off x="2428691" y="2356777"/>
          <a:ext cx="1825951" cy="11411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679DA2-C25D-1643-A106-44767855EF44}">
      <dsp:nvSpPr>
        <dsp:cNvPr id="0" name=""/>
        <dsp:cNvSpPr/>
      </dsp:nvSpPr>
      <dsp:spPr>
        <a:xfrm>
          <a:off x="2662851" y="2579229"/>
          <a:ext cx="1825951" cy="11411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Backend/sever-side</a:t>
          </a:r>
          <a:endParaRPr lang="en-US" sz="1800" kern="1200"/>
        </a:p>
      </dsp:txBody>
      <dsp:txXfrm>
        <a:off x="2696274" y="2612652"/>
        <a:ext cx="1759105" cy="107431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DDD56-E998-794B-A313-3C3952C5CF68}" type="datetimeFigureOut">
              <a:rPr lang="en-RW" smtClean="0"/>
              <a:t>01/13/2022</a:t>
            </a:fld>
            <a:endParaRPr lang="en-R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BB25B-71E3-D649-9B76-BBA66E4D7D43}" type="slidenum">
              <a:rPr lang="en-RW" smtClean="0"/>
              <a:t>‹#›</a:t>
            </a:fld>
            <a:endParaRPr lang="en-RW"/>
          </a:p>
        </p:txBody>
      </p:sp>
    </p:spTree>
    <p:extLst>
      <p:ext uri="{BB962C8B-B14F-4D97-AF65-F5344CB8AC3E}">
        <p14:creationId xmlns:p14="http://schemas.microsoft.com/office/powerpoint/2010/main" val="964229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CA9D3B-F2A3-494D-BF27-A3FABBEEB864}" type="slidenum">
              <a:rPr lang="en-US" smtClean="0"/>
              <a:t>1</a:t>
            </a:fld>
            <a:endParaRPr lang="en-US"/>
          </a:p>
        </p:txBody>
      </p:sp>
    </p:spTree>
    <p:extLst>
      <p:ext uri="{BB962C8B-B14F-4D97-AF65-F5344CB8AC3E}">
        <p14:creationId xmlns:p14="http://schemas.microsoft.com/office/powerpoint/2010/main" val="34613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A9D3B-F2A3-494D-BF27-A3FABBEEB864}" type="slidenum">
              <a:rPr lang="en-US" smtClean="0"/>
              <a:t>25</a:t>
            </a:fld>
            <a:endParaRPr lang="en-US"/>
          </a:p>
        </p:txBody>
      </p:sp>
    </p:spTree>
    <p:extLst>
      <p:ext uri="{BB962C8B-B14F-4D97-AF65-F5344CB8AC3E}">
        <p14:creationId xmlns:p14="http://schemas.microsoft.com/office/powerpoint/2010/main" val="291759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A9D3B-F2A3-494D-BF27-A3FABBEEB864}" type="slidenum">
              <a:rPr lang="en-US" smtClean="0"/>
              <a:t>5</a:t>
            </a:fld>
            <a:endParaRPr lang="en-US"/>
          </a:p>
        </p:txBody>
      </p:sp>
    </p:spTree>
    <p:extLst>
      <p:ext uri="{BB962C8B-B14F-4D97-AF65-F5344CB8AC3E}">
        <p14:creationId xmlns:p14="http://schemas.microsoft.com/office/powerpoint/2010/main" val="3709763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too detailed for learners?</a:t>
            </a:r>
          </a:p>
        </p:txBody>
      </p:sp>
      <p:sp>
        <p:nvSpPr>
          <p:cNvPr id="4" name="Slide Number Placeholder 3"/>
          <p:cNvSpPr>
            <a:spLocks noGrp="1"/>
          </p:cNvSpPr>
          <p:nvPr>
            <p:ph type="sldNum" sz="quarter" idx="5"/>
          </p:nvPr>
        </p:nvSpPr>
        <p:spPr/>
        <p:txBody>
          <a:bodyPr/>
          <a:lstStyle/>
          <a:p>
            <a:fld id="{FBBBB25B-71E3-D649-9B76-BBA66E4D7D43}" type="slidenum">
              <a:rPr lang="en-RW" smtClean="0"/>
              <a:t>7</a:t>
            </a:fld>
            <a:endParaRPr lang="en-RW"/>
          </a:p>
        </p:txBody>
      </p:sp>
    </p:spTree>
    <p:extLst>
      <p:ext uri="{BB962C8B-B14F-4D97-AF65-F5344CB8AC3E}">
        <p14:creationId xmlns:p14="http://schemas.microsoft.com/office/powerpoint/2010/main" val="85748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https://</a:t>
            </a:r>
            <a:r>
              <a:rPr lang="en-GB" dirty="0" err="1"/>
              <a:t>vimeo.com</a:t>
            </a:r>
            <a:r>
              <a:rPr lang="en-GB" dirty="0"/>
              <a:t>/29457909</a:t>
            </a:r>
          </a:p>
        </p:txBody>
      </p:sp>
      <p:sp>
        <p:nvSpPr>
          <p:cNvPr id="4" name="Espace réservé du numéro de diapositive 3"/>
          <p:cNvSpPr>
            <a:spLocks noGrp="1"/>
          </p:cNvSpPr>
          <p:nvPr>
            <p:ph type="sldNum" sz="quarter" idx="5"/>
          </p:nvPr>
        </p:nvSpPr>
        <p:spPr/>
        <p:txBody>
          <a:bodyPr/>
          <a:lstStyle/>
          <a:p>
            <a:fld id="{A0CA9D3B-F2A3-494D-BF27-A3FABBEEB864}" type="slidenum">
              <a:rPr lang="en-US" smtClean="0"/>
              <a:t>11</a:t>
            </a:fld>
            <a:endParaRPr lang="en-US"/>
          </a:p>
        </p:txBody>
      </p:sp>
    </p:spTree>
    <p:extLst>
      <p:ext uri="{BB962C8B-B14F-4D97-AF65-F5344CB8AC3E}">
        <p14:creationId xmlns:p14="http://schemas.microsoft.com/office/powerpoint/2010/main" val="330815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Read from page 65 – 67 in the pedagogical guide</a:t>
            </a:r>
            <a:endParaRPr lang="en-US" dirty="0"/>
          </a:p>
        </p:txBody>
      </p:sp>
      <p:sp>
        <p:nvSpPr>
          <p:cNvPr id="4" name="Slide Number Placeholder 3"/>
          <p:cNvSpPr>
            <a:spLocks noGrp="1"/>
          </p:cNvSpPr>
          <p:nvPr>
            <p:ph type="sldNum" sz="quarter" idx="5"/>
          </p:nvPr>
        </p:nvSpPr>
        <p:spPr/>
        <p:txBody>
          <a:bodyPr/>
          <a:lstStyle/>
          <a:p>
            <a:fld id="{FBBBB25B-71E3-D649-9B76-BBA66E4D7D43}" type="slidenum">
              <a:rPr lang="en-RW" smtClean="0"/>
              <a:t>16</a:t>
            </a:fld>
            <a:endParaRPr lang="en-RW"/>
          </a:p>
        </p:txBody>
      </p:sp>
    </p:spTree>
    <p:extLst>
      <p:ext uri="{BB962C8B-B14F-4D97-AF65-F5344CB8AC3E}">
        <p14:creationId xmlns:p14="http://schemas.microsoft.com/office/powerpoint/2010/main" val="3451937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Read from page 65 – 67 in the pedagogical guide</a:t>
            </a:r>
            <a:endParaRPr lang="en-US" dirty="0"/>
          </a:p>
        </p:txBody>
      </p:sp>
      <p:sp>
        <p:nvSpPr>
          <p:cNvPr id="4" name="Slide Number Placeholder 3"/>
          <p:cNvSpPr>
            <a:spLocks noGrp="1"/>
          </p:cNvSpPr>
          <p:nvPr>
            <p:ph type="sldNum" sz="quarter" idx="5"/>
          </p:nvPr>
        </p:nvSpPr>
        <p:spPr/>
        <p:txBody>
          <a:bodyPr/>
          <a:lstStyle/>
          <a:p>
            <a:fld id="{FBBBB25B-71E3-D649-9B76-BBA66E4D7D43}" type="slidenum">
              <a:rPr lang="en-RW" smtClean="0"/>
              <a:t>17</a:t>
            </a:fld>
            <a:endParaRPr lang="en-RW"/>
          </a:p>
        </p:txBody>
      </p:sp>
    </p:spTree>
    <p:extLst>
      <p:ext uri="{BB962C8B-B14F-4D97-AF65-F5344CB8AC3E}">
        <p14:creationId xmlns:p14="http://schemas.microsoft.com/office/powerpoint/2010/main" val="436882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Read from page 65 – 67 in the pedagogical guide</a:t>
            </a:r>
            <a:endParaRPr lang="en-US" dirty="0"/>
          </a:p>
        </p:txBody>
      </p:sp>
      <p:sp>
        <p:nvSpPr>
          <p:cNvPr id="4" name="Slide Number Placeholder 3"/>
          <p:cNvSpPr>
            <a:spLocks noGrp="1"/>
          </p:cNvSpPr>
          <p:nvPr>
            <p:ph type="sldNum" sz="quarter" idx="5"/>
          </p:nvPr>
        </p:nvSpPr>
        <p:spPr/>
        <p:txBody>
          <a:bodyPr/>
          <a:lstStyle/>
          <a:p>
            <a:fld id="{FBBBB25B-71E3-D649-9B76-BBA66E4D7D43}" type="slidenum">
              <a:rPr lang="en-RW" smtClean="0"/>
              <a:t>21</a:t>
            </a:fld>
            <a:endParaRPr lang="en-RW"/>
          </a:p>
        </p:txBody>
      </p:sp>
    </p:spTree>
    <p:extLst>
      <p:ext uri="{BB962C8B-B14F-4D97-AF65-F5344CB8AC3E}">
        <p14:creationId xmlns:p14="http://schemas.microsoft.com/office/powerpoint/2010/main" val="1997248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A9D3B-F2A3-494D-BF27-A3FABBEEB864}" type="slidenum">
              <a:rPr lang="en-US" smtClean="0"/>
              <a:t>23</a:t>
            </a:fld>
            <a:endParaRPr lang="en-US"/>
          </a:p>
        </p:txBody>
      </p:sp>
    </p:spTree>
    <p:extLst>
      <p:ext uri="{BB962C8B-B14F-4D97-AF65-F5344CB8AC3E}">
        <p14:creationId xmlns:p14="http://schemas.microsoft.com/office/powerpoint/2010/main" val="2570439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A9D3B-F2A3-494D-BF27-A3FABBEEB864}" type="slidenum">
              <a:rPr lang="en-US" smtClean="0"/>
              <a:t>24</a:t>
            </a:fld>
            <a:endParaRPr lang="en-US"/>
          </a:p>
        </p:txBody>
      </p:sp>
    </p:spTree>
    <p:extLst>
      <p:ext uri="{BB962C8B-B14F-4D97-AF65-F5344CB8AC3E}">
        <p14:creationId xmlns:p14="http://schemas.microsoft.com/office/powerpoint/2010/main" val="278494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3402-5C51-AD4E-B834-FCC0337D57C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RW"/>
          </a:p>
        </p:txBody>
      </p:sp>
      <p:sp>
        <p:nvSpPr>
          <p:cNvPr id="3" name="Subtitle 2">
            <a:extLst>
              <a:ext uri="{FF2B5EF4-FFF2-40B4-BE49-F238E27FC236}">
                <a16:creationId xmlns:a16="http://schemas.microsoft.com/office/drawing/2014/main" id="{603E4DC6-7679-E647-8749-7202B48D8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RW"/>
          </a:p>
        </p:txBody>
      </p:sp>
      <p:sp>
        <p:nvSpPr>
          <p:cNvPr id="4" name="Date Placeholder 3">
            <a:extLst>
              <a:ext uri="{FF2B5EF4-FFF2-40B4-BE49-F238E27FC236}">
                <a16:creationId xmlns:a16="http://schemas.microsoft.com/office/drawing/2014/main" id="{A78691F4-0DA3-BE4D-909C-49EA8C2B742A}"/>
              </a:ext>
            </a:extLst>
          </p:cNvPr>
          <p:cNvSpPr>
            <a:spLocks noGrp="1"/>
          </p:cNvSpPr>
          <p:nvPr>
            <p:ph type="dt" sz="half" idx="10"/>
          </p:nvPr>
        </p:nvSpPr>
        <p:spPr/>
        <p:txBody>
          <a:bodyPr/>
          <a:lstStyle/>
          <a:p>
            <a:fld id="{8772D5FC-1800-CB4D-9E3F-B2E24C9DC7E3}" type="datetimeFigureOut">
              <a:rPr lang="en-RW" smtClean="0"/>
              <a:t>01/13/2022</a:t>
            </a:fld>
            <a:endParaRPr lang="en-RW"/>
          </a:p>
        </p:txBody>
      </p:sp>
      <p:sp>
        <p:nvSpPr>
          <p:cNvPr id="5" name="Footer Placeholder 4">
            <a:extLst>
              <a:ext uri="{FF2B5EF4-FFF2-40B4-BE49-F238E27FC236}">
                <a16:creationId xmlns:a16="http://schemas.microsoft.com/office/drawing/2014/main" id="{29BF54E0-99D1-C141-B28E-5D73DADCA14B}"/>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8CF25DBD-0196-FE4F-98E3-FF92F3B56F1F}"/>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221104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7E9B-8D74-8D42-9DAB-0BFA5FB6F9AD}"/>
              </a:ext>
            </a:extLst>
          </p:cNvPr>
          <p:cNvSpPr>
            <a:spLocks noGrp="1"/>
          </p:cNvSpPr>
          <p:nvPr>
            <p:ph type="title"/>
          </p:nvPr>
        </p:nvSpPr>
        <p:spPr/>
        <p:txBody>
          <a:bodyPr/>
          <a:lstStyle/>
          <a:p>
            <a:r>
              <a:rPr lang="en-GB"/>
              <a:t>Click to edit Master title style</a:t>
            </a:r>
            <a:endParaRPr lang="en-RW"/>
          </a:p>
        </p:txBody>
      </p:sp>
      <p:sp>
        <p:nvSpPr>
          <p:cNvPr id="3" name="Vertical Text Placeholder 2">
            <a:extLst>
              <a:ext uri="{FF2B5EF4-FFF2-40B4-BE49-F238E27FC236}">
                <a16:creationId xmlns:a16="http://schemas.microsoft.com/office/drawing/2014/main" id="{E7E95952-C563-6B41-A145-2BDE7FB077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W"/>
          </a:p>
        </p:txBody>
      </p:sp>
      <p:sp>
        <p:nvSpPr>
          <p:cNvPr id="4" name="Date Placeholder 3">
            <a:extLst>
              <a:ext uri="{FF2B5EF4-FFF2-40B4-BE49-F238E27FC236}">
                <a16:creationId xmlns:a16="http://schemas.microsoft.com/office/drawing/2014/main" id="{B5D4CEB6-CAC2-234C-AA71-5F7274653249}"/>
              </a:ext>
            </a:extLst>
          </p:cNvPr>
          <p:cNvSpPr>
            <a:spLocks noGrp="1"/>
          </p:cNvSpPr>
          <p:nvPr>
            <p:ph type="dt" sz="half" idx="10"/>
          </p:nvPr>
        </p:nvSpPr>
        <p:spPr/>
        <p:txBody>
          <a:bodyPr/>
          <a:lstStyle/>
          <a:p>
            <a:fld id="{8772D5FC-1800-CB4D-9E3F-B2E24C9DC7E3}" type="datetimeFigureOut">
              <a:rPr lang="en-RW" smtClean="0"/>
              <a:t>01/13/2022</a:t>
            </a:fld>
            <a:endParaRPr lang="en-RW"/>
          </a:p>
        </p:txBody>
      </p:sp>
      <p:sp>
        <p:nvSpPr>
          <p:cNvPr id="5" name="Footer Placeholder 4">
            <a:extLst>
              <a:ext uri="{FF2B5EF4-FFF2-40B4-BE49-F238E27FC236}">
                <a16:creationId xmlns:a16="http://schemas.microsoft.com/office/drawing/2014/main" id="{F706CCF3-EEC6-5048-ABF4-917895611468}"/>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77E3EFE9-2D42-E74F-8D87-BA68742EBE88}"/>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153404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DE9E8A-00E2-E248-880B-B0AE5E764E6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RW"/>
          </a:p>
        </p:txBody>
      </p:sp>
      <p:sp>
        <p:nvSpPr>
          <p:cNvPr id="3" name="Vertical Text Placeholder 2">
            <a:extLst>
              <a:ext uri="{FF2B5EF4-FFF2-40B4-BE49-F238E27FC236}">
                <a16:creationId xmlns:a16="http://schemas.microsoft.com/office/drawing/2014/main" id="{85461D58-F566-4645-9FEE-B796973F012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W"/>
          </a:p>
        </p:txBody>
      </p:sp>
      <p:sp>
        <p:nvSpPr>
          <p:cNvPr id="4" name="Date Placeholder 3">
            <a:extLst>
              <a:ext uri="{FF2B5EF4-FFF2-40B4-BE49-F238E27FC236}">
                <a16:creationId xmlns:a16="http://schemas.microsoft.com/office/drawing/2014/main" id="{A7FA28A4-E987-E04E-AD11-85ED7352AAB5}"/>
              </a:ext>
            </a:extLst>
          </p:cNvPr>
          <p:cNvSpPr>
            <a:spLocks noGrp="1"/>
          </p:cNvSpPr>
          <p:nvPr>
            <p:ph type="dt" sz="half" idx="10"/>
          </p:nvPr>
        </p:nvSpPr>
        <p:spPr/>
        <p:txBody>
          <a:bodyPr/>
          <a:lstStyle/>
          <a:p>
            <a:fld id="{8772D5FC-1800-CB4D-9E3F-B2E24C9DC7E3}" type="datetimeFigureOut">
              <a:rPr lang="en-RW" smtClean="0"/>
              <a:t>01/13/2022</a:t>
            </a:fld>
            <a:endParaRPr lang="en-RW"/>
          </a:p>
        </p:txBody>
      </p:sp>
      <p:sp>
        <p:nvSpPr>
          <p:cNvPr id="5" name="Footer Placeholder 4">
            <a:extLst>
              <a:ext uri="{FF2B5EF4-FFF2-40B4-BE49-F238E27FC236}">
                <a16:creationId xmlns:a16="http://schemas.microsoft.com/office/drawing/2014/main" id="{AD6DB852-611E-3742-A73C-F7AC86DB80CE}"/>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E685F8ED-CE01-7743-9CDE-6A960776398C}"/>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1548385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el en object">
    <p:spTree>
      <p:nvGrpSpPr>
        <p:cNvPr id="1" name=""/>
        <p:cNvGrpSpPr/>
        <p:nvPr/>
      </p:nvGrpSpPr>
      <p:grpSpPr>
        <a:xfrm>
          <a:off x="0" y="0"/>
          <a:ext cx="0" cy="0"/>
          <a:chOff x="0" y="0"/>
          <a:chExt cx="0" cy="0"/>
        </a:xfrm>
      </p:grpSpPr>
      <p:sp>
        <p:nvSpPr>
          <p:cNvPr id="7" name="Rectangle 6"/>
          <p:cNvSpPr/>
          <p:nvPr/>
        </p:nvSpPr>
        <p:spPr>
          <a:xfrm>
            <a:off x="-49082" y="-123728"/>
            <a:ext cx="12214207" cy="1063770"/>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72377" y="135585"/>
            <a:ext cx="2404185" cy="804457"/>
          </a:xfrm>
          <a:prstGeom prst="rect">
            <a:avLst/>
          </a:prstGeom>
        </p:spPr>
      </p:pic>
      <p:sp>
        <p:nvSpPr>
          <p:cNvPr id="10" name="Subtitle 2"/>
          <p:cNvSpPr>
            <a:spLocks noGrp="1"/>
          </p:cNvSpPr>
          <p:nvPr>
            <p:ph type="subTitle" idx="13" hasCustomPrompt="1"/>
          </p:nvPr>
        </p:nvSpPr>
        <p:spPr>
          <a:xfrm>
            <a:off x="1989056" y="213817"/>
            <a:ext cx="7260453" cy="642735"/>
          </a:xfrm>
        </p:spPr>
        <p:txBody>
          <a:bodyPr anchor="ctr" anchorCtr="0">
            <a:noAutofit/>
          </a:bodyPr>
          <a:lstStyle>
            <a:lvl1pPr marL="0" indent="0" algn="l">
              <a:buNone/>
              <a:defRPr sz="3600" i="1">
                <a:solidFill>
                  <a:schemeClr val="bg1"/>
                </a:solidFill>
                <a:latin typeface="Droid Serif" panose="02020600060500020200" pitchFamily="18" charset="0"/>
                <a:ea typeface="Droid Serif" panose="02020600060500020200" pitchFamily="18" charset="0"/>
                <a:cs typeface="Droid Serif" panose="02020600060500020200"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sp>
        <p:nvSpPr>
          <p:cNvPr id="13" name="Text Placeholder 12"/>
          <p:cNvSpPr>
            <a:spLocks noGrp="1"/>
          </p:cNvSpPr>
          <p:nvPr>
            <p:ph type="body" sz="quarter" idx="14"/>
          </p:nvPr>
        </p:nvSpPr>
        <p:spPr>
          <a:xfrm>
            <a:off x="395898" y="1404475"/>
            <a:ext cx="11324248" cy="43458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4" name="Title 1">
            <a:extLst>
              <a:ext uri="{FF2B5EF4-FFF2-40B4-BE49-F238E27FC236}">
                <a16:creationId xmlns:a16="http://schemas.microsoft.com/office/drawing/2014/main" id="{EBB5DA8D-40B6-4386-8958-AD4C9568BDB4}"/>
              </a:ext>
            </a:extLst>
          </p:cNvPr>
          <p:cNvSpPr>
            <a:spLocks noGrp="1"/>
          </p:cNvSpPr>
          <p:nvPr>
            <p:ph type="title" hasCustomPrompt="1"/>
          </p:nvPr>
        </p:nvSpPr>
        <p:spPr>
          <a:xfrm>
            <a:off x="158869" y="135585"/>
            <a:ext cx="2004039" cy="804457"/>
          </a:xfrm>
        </p:spPr>
        <p:txBody>
          <a:bodyPr wrap="none">
            <a:noAutofit/>
          </a:bodyPr>
          <a:lstStyle>
            <a:lvl1pPr>
              <a:defRPr sz="2500" b="0">
                <a:solidFill>
                  <a:schemeClr val="bg1"/>
                </a:solidFill>
              </a:defRPr>
            </a:lvl1pPr>
          </a:lstStyle>
          <a:p>
            <a:r>
              <a:rPr lang="en-US" dirty="0"/>
              <a:t>SECTION  | </a:t>
            </a:r>
            <a:endParaRPr lang="nl-BE" dirty="0"/>
          </a:p>
        </p:txBody>
      </p:sp>
    </p:spTree>
    <p:extLst>
      <p:ext uri="{BB962C8B-B14F-4D97-AF65-F5344CB8AC3E}">
        <p14:creationId xmlns:p14="http://schemas.microsoft.com/office/powerpoint/2010/main" val="2902063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10" name="Rectangle 9"/>
          <p:cNvSpPr/>
          <p:nvPr userDrawn="1"/>
        </p:nvSpPr>
        <p:spPr>
          <a:xfrm>
            <a:off x="0" y="0"/>
            <a:ext cx="12214207" cy="1063770"/>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1" name="Picture 10"/>
          <p:cNvPicPr>
            <a:picLocks noChangeAspect="1"/>
          </p:cNvPicPr>
          <p:nvPr userDrawn="1"/>
        </p:nvPicPr>
        <p:blipFill>
          <a:blip r:embed="rId2"/>
          <a:stretch>
            <a:fillRect/>
          </a:stretch>
        </p:blipFill>
        <p:spPr>
          <a:xfrm>
            <a:off x="9472377" y="135585"/>
            <a:ext cx="2404185" cy="804457"/>
          </a:xfrm>
          <a:prstGeom prst="rect">
            <a:avLst/>
          </a:prstGeom>
        </p:spPr>
      </p:pic>
      <p:sp>
        <p:nvSpPr>
          <p:cNvPr id="12" name="Subtitle 2"/>
          <p:cNvSpPr>
            <a:spLocks noGrp="1"/>
          </p:cNvSpPr>
          <p:nvPr>
            <p:ph type="subTitle" idx="13" hasCustomPrompt="1"/>
          </p:nvPr>
        </p:nvSpPr>
        <p:spPr>
          <a:xfrm>
            <a:off x="2018821" y="213817"/>
            <a:ext cx="7230687" cy="642735"/>
          </a:xfrm>
        </p:spPr>
        <p:txBody>
          <a:bodyPr anchor="ctr" anchorCtr="0">
            <a:noAutofit/>
          </a:bodyPr>
          <a:lstStyle>
            <a:lvl1pPr marL="0" indent="0" algn="l">
              <a:buNone/>
              <a:defRPr sz="4000" i="1">
                <a:solidFill>
                  <a:schemeClr val="bg1"/>
                </a:solidFill>
                <a:latin typeface="Droid Serif" panose="02020600060500020200" pitchFamily="18" charset="0"/>
                <a:ea typeface="Droid Serif" panose="02020600060500020200" pitchFamily="18" charset="0"/>
                <a:cs typeface="Droid Serif" panose="02020600060500020200"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sp>
        <p:nvSpPr>
          <p:cNvPr id="13" name="Title 1"/>
          <p:cNvSpPr>
            <a:spLocks noGrp="1"/>
          </p:cNvSpPr>
          <p:nvPr>
            <p:ph type="title" hasCustomPrompt="1"/>
          </p:nvPr>
        </p:nvSpPr>
        <p:spPr>
          <a:xfrm>
            <a:off x="158869" y="135585"/>
            <a:ext cx="2004039" cy="804457"/>
          </a:xfrm>
        </p:spPr>
        <p:txBody>
          <a:bodyPr wrap="none">
            <a:noAutofit/>
          </a:bodyPr>
          <a:lstStyle>
            <a:lvl1pPr>
              <a:defRPr sz="2500" b="0">
                <a:solidFill>
                  <a:schemeClr val="bg1"/>
                </a:solidFill>
              </a:defRPr>
            </a:lvl1pPr>
          </a:lstStyle>
          <a:p>
            <a:r>
              <a:rPr lang="en-US" dirty="0"/>
              <a:t>SECTION  | </a:t>
            </a:r>
            <a:endParaRPr lang="nl-BE" dirty="0"/>
          </a:p>
        </p:txBody>
      </p:sp>
      <p:sp>
        <p:nvSpPr>
          <p:cNvPr id="15" name="Text Placeholder 12"/>
          <p:cNvSpPr>
            <a:spLocks noGrp="1"/>
          </p:cNvSpPr>
          <p:nvPr>
            <p:ph type="body" sz="quarter" idx="14"/>
          </p:nvPr>
        </p:nvSpPr>
        <p:spPr>
          <a:xfrm>
            <a:off x="7675928" y="1413267"/>
            <a:ext cx="4905864" cy="3352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17" name="Picture Placeholder 16"/>
          <p:cNvSpPr>
            <a:spLocks noGrp="1"/>
          </p:cNvSpPr>
          <p:nvPr>
            <p:ph type="pic" sz="quarter" idx="15"/>
          </p:nvPr>
        </p:nvSpPr>
        <p:spPr>
          <a:xfrm>
            <a:off x="0" y="1069975"/>
            <a:ext cx="7526338" cy="5788025"/>
          </a:xfrm>
        </p:spPr>
        <p:txBody>
          <a:bodyPr/>
          <a:lstStyle/>
          <a:p>
            <a:r>
              <a:rPr lang="en-US"/>
              <a:t>Click icon to add picture</a:t>
            </a:r>
            <a:endParaRPr lang="nl-BE"/>
          </a:p>
        </p:txBody>
      </p:sp>
    </p:spTree>
    <p:extLst>
      <p:ext uri="{BB962C8B-B14F-4D97-AF65-F5344CB8AC3E}">
        <p14:creationId xmlns:p14="http://schemas.microsoft.com/office/powerpoint/2010/main" val="345565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7517" y="-123728"/>
            <a:ext cx="12214207" cy="1063770"/>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8" name="Picture 7"/>
          <p:cNvPicPr>
            <a:picLocks noChangeAspect="1"/>
          </p:cNvPicPr>
          <p:nvPr userDrawn="1"/>
        </p:nvPicPr>
        <p:blipFill>
          <a:blip r:embed="rId2"/>
          <a:stretch>
            <a:fillRect/>
          </a:stretch>
        </p:blipFill>
        <p:spPr>
          <a:xfrm>
            <a:off x="9472377" y="135585"/>
            <a:ext cx="2404185" cy="804457"/>
          </a:xfrm>
          <a:prstGeom prst="rect">
            <a:avLst/>
          </a:prstGeom>
        </p:spPr>
      </p:pic>
      <p:sp>
        <p:nvSpPr>
          <p:cNvPr id="10" name="Subtitle 2"/>
          <p:cNvSpPr>
            <a:spLocks noGrp="1"/>
          </p:cNvSpPr>
          <p:nvPr>
            <p:ph type="subTitle" idx="13" hasCustomPrompt="1"/>
          </p:nvPr>
        </p:nvSpPr>
        <p:spPr>
          <a:xfrm>
            <a:off x="1989056" y="213817"/>
            <a:ext cx="7260453" cy="642735"/>
          </a:xfrm>
        </p:spPr>
        <p:txBody>
          <a:bodyPr anchor="ctr" anchorCtr="0">
            <a:noAutofit/>
          </a:bodyPr>
          <a:lstStyle>
            <a:lvl1pPr marL="0" indent="0" algn="l">
              <a:buNone/>
              <a:defRPr sz="3600" i="1">
                <a:solidFill>
                  <a:schemeClr val="bg1"/>
                </a:solidFill>
                <a:latin typeface="Droid Serif" panose="02020600060500020200" pitchFamily="18" charset="0"/>
                <a:ea typeface="Droid Serif" panose="02020600060500020200" pitchFamily="18" charset="0"/>
                <a:cs typeface="Droid Serif" panose="02020600060500020200"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sp>
        <p:nvSpPr>
          <p:cNvPr id="13" name="Text Placeholder 12"/>
          <p:cNvSpPr>
            <a:spLocks noGrp="1"/>
          </p:cNvSpPr>
          <p:nvPr>
            <p:ph type="body" sz="quarter" idx="14"/>
          </p:nvPr>
        </p:nvSpPr>
        <p:spPr>
          <a:xfrm>
            <a:off x="395898" y="1404475"/>
            <a:ext cx="11324248" cy="43458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14" name="Title 1">
            <a:extLst>
              <a:ext uri="{FF2B5EF4-FFF2-40B4-BE49-F238E27FC236}">
                <a16:creationId xmlns:a16="http://schemas.microsoft.com/office/drawing/2014/main" id="{EBB5DA8D-40B6-4386-8958-AD4C9568BDB4}"/>
              </a:ext>
            </a:extLst>
          </p:cNvPr>
          <p:cNvSpPr>
            <a:spLocks noGrp="1"/>
          </p:cNvSpPr>
          <p:nvPr>
            <p:ph type="title" hasCustomPrompt="1"/>
          </p:nvPr>
        </p:nvSpPr>
        <p:spPr>
          <a:xfrm>
            <a:off x="158869" y="135585"/>
            <a:ext cx="2004039" cy="804457"/>
          </a:xfrm>
        </p:spPr>
        <p:txBody>
          <a:bodyPr wrap="none">
            <a:noAutofit/>
          </a:bodyPr>
          <a:lstStyle>
            <a:lvl1pPr>
              <a:defRPr sz="2500" b="0">
                <a:solidFill>
                  <a:schemeClr val="bg1"/>
                </a:solidFill>
              </a:defRPr>
            </a:lvl1pPr>
          </a:lstStyle>
          <a:p>
            <a:r>
              <a:rPr lang="en-US" dirty="0"/>
              <a:t>SECTION  | </a:t>
            </a:r>
            <a:endParaRPr lang="nl-BE" dirty="0"/>
          </a:p>
        </p:txBody>
      </p:sp>
    </p:spTree>
    <p:extLst>
      <p:ext uri="{BB962C8B-B14F-4D97-AF65-F5344CB8AC3E}">
        <p14:creationId xmlns:p14="http://schemas.microsoft.com/office/powerpoint/2010/main" val="3651623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8" name="Rectangle 7"/>
          <p:cNvSpPr/>
          <p:nvPr userDrawn="1"/>
        </p:nvSpPr>
        <p:spPr>
          <a:xfrm>
            <a:off x="0" y="2006353"/>
            <a:ext cx="12214207" cy="4851648"/>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6" descr="Logo, company name&#10;&#10;Description automatically generated">
            <a:extLst>
              <a:ext uri="{FF2B5EF4-FFF2-40B4-BE49-F238E27FC236}">
                <a16:creationId xmlns:a16="http://schemas.microsoft.com/office/drawing/2014/main" id="{C7BFFAC5-63AA-4FF4-B6A9-E87BE950C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2891" y="324178"/>
            <a:ext cx="4209030" cy="1406968"/>
          </a:xfrm>
          <a:prstGeom prst="rect">
            <a:avLst/>
          </a:prstGeom>
        </p:spPr>
      </p:pic>
      <p:sp>
        <p:nvSpPr>
          <p:cNvPr id="13" name="Text Placeholder 2">
            <a:extLst>
              <a:ext uri="{FF2B5EF4-FFF2-40B4-BE49-F238E27FC236}">
                <a16:creationId xmlns:a16="http://schemas.microsoft.com/office/drawing/2014/main" id="{49C798B0-2310-44F8-8FB3-501E23F0A340}"/>
              </a:ext>
            </a:extLst>
          </p:cNvPr>
          <p:cNvSpPr>
            <a:spLocks noGrp="1"/>
          </p:cNvSpPr>
          <p:nvPr>
            <p:ph type="body" idx="10" hasCustomPrompt="1"/>
          </p:nvPr>
        </p:nvSpPr>
        <p:spPr>
          <a:xfrm>
            <a:off x="831850" y="4542348"/>
            <a:ext cx="10515600" cy="1603374"/>
          </a:xfrm>
        </p:spPr>
        <p:txBody>
          <a:bodyPr anchor="t">
            <a:normAutofit/>
          </a:bodyPr>
          <a:lstStyle>
            <a:lvl1pPr marL="0" indent="0" algn="ctr">
              <a:buNone/>
              <a:defRPr sz="4000" i="1">
                <a:solidFill>
                  <a:schemeClr val="bg1"/>
                </a:solidFill>
                <a:effectLst/>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522238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1113" y="0"/>
            <a:ext cx="12214226" cy="5436703"/>
          </a:xfrm>
        </p:spPr>
        <p:txBody>
          <a:bodyPr/>
          <a:lstStyle>
            <a:lvl1pPr marL="0" indent="0">
              <a:buNone/>
              <a:defRPr baseline="0">
                <a:latin typeface="Myriad Pro" panose="020B0503030403020204" pitchFamily="34" charset="0"/>
              </a:defRPr>
            </a:lvl1pPr>
          </a:lstStyle>
          <a:p>
            <a:r>
              <a:rPr lang="en-US" dirty="0"/>
              <a:t>Click icon to add picture</a:t>
            </a:r>
            <a:endParaRPr lang="nl-BE" dirty="0"/>
          </a:p>
        </p:txBody>
      </p:sp>
      <p:sp>
        <p:nvSpPr>
          <p:cNvPr id="8" name="Rectangle 7"/>
          <p:cNvSpPr/>
          <p:nvPr userDrawn="1"/>
        </p:nvSpPr>
        <p:spPr>
          <a:xfrm>
            <a:off x="0" y="5436703"/>
            <a:ext cx="12214207" cy="1421297"/>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itle 1"/>
          <p:cNvSpPr>
            <a:spLocks noGrp="1"/>
          </p:cNvSpPr>
          <p:nvPr>
            <p:ph type="ctrTitle"/>
          </p:nvPr>
        </p:nvSpPr>
        <p:spPr>
          <a:xfrm>
            <a:off x="281353" y="6051302"/>
            <a:ext cx="11517193" cy="762001"/>
          </a:xfrm>
        </p:spPr>
        <p:txBody>
          <a:bodyPr anchor="t" anchorCtr="0">
            <a:normAutofit/>
          </a:bodyPr>
          <a:lstStyle>
            <a:lvl1pPr algn="r">
              <a:defRPr sz="4800" b="1">
                <a:solidFill>
                  <a:schemeClr val="bg1"/>
                </a:solidFill>
                <a:effectLst/>
                <a:latin typeface="Myriad Pro" panose="020B0503030403020204" pitchFamily="34" charset="0"/>
                <a:cs typeface="Arial" panose="020B0604020202020204" pitchFamily="34" charset="0"/>
              </a:defRPr>
            </a:lvl1pPr>
          </a:lstStyle>
          <a:p>
            <a:r>
              <a:rPr lang="en-US" dirty="0"/>
              <a:t>Click to edit Master title style</a:t>
            </a:r>
            <a:endParaRPr lang="nl-BE" dirty="0"/>
          </a:p>
        </p:txBody>
      </p:sp>
      <p:sp>
        <p:nvSpPr>
          <p:cNvPr id="10" name="Subtitle 2"/>
          <p:cNvSpPr>
            <a:spLocks noGrp="1"/>
          </p:cNvSpPr>
          <p:nvPr>
            <p:ph type="subTitle" idx="1"/>
          </p:nvPr>
        </p:nvSpPr>
        <p:spPr>
          <a:xfrm>
            <a:off x="2655544" y="5604836"/>
            <a:ext cx="9144000" cy="428624"/>
          </a:xfrm>
        </p:spPr>
        <p:txBody>
          <a:bodyPr>
            <a:noAutofit/>
          </a:bodyPr>
          <a:lstStyle>
            <a:lvl1pPr marL="0" indent="0" algn="r">
              <a:buNone/>
              <a:defRPr sz="3400" i="1">
                <a:solidFill>
                  <a:schemeClr val="bg1"/>
                </a:solidFill>
                <a:effectLst/>
                <a:latin typeface="Myriad Pro" panose="020B0503030403020204" pitchFamily="34" charset="0"/>
                <a:ea typeface="Droid Serif" panose="02020600060500020200" pitchFamily="18" charset="0"/>
                <a:cs typeface="Droid Serif" panose="02020600060500020200"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BE" dirty="0"/>
          </a:p>
        </p:txBody>
      </p:sp>
    </p:spTree>
    <p:extLst>
      <p:ext uri="{BB962C8B-B14F-4D97-AF65-F5344CB8AC3E}">
        <p14:creationId xmlns:p14="http://schemas.microsoft.com/office/powerpoint/2010/main" val="3556288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214207" cy="1063770"/>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8" name="Picture 7"/>
          <p:cNvPicPr>
            <a:picLocks noChangeAspect="1"/>
          </p:cNvPicPr>
          <p:nvPr userDrawn="1"/>
        </p:nvPicPr>
        <p:blipFill>
          <a:blip r:embed="rId2"/>
          <a:stretch>
            <a:fillRect/>
          </a:stretch>
        </p:blipFill>
        <p:spPr>
          <a:xfrm>
            <a:off x="9472377" y="135585"/>
            <a:ext cx="2404185" cy="804457"/>
          </a:xfrm>
          <a:prstGeom prst="rect">
            <a:avLst/>
          </a:prstGeom>
        </p:spPr>
      </p:pic>
      <p:sp>
        <p:nvSpPr>
          <p:cNvPr id="10" name="Subtitle 2"/>
          <p:cNvSpPr>
            <a:spLocks noGrp="1"/>
          </p:cNvSpPr>
          <p:nvPr>
            <p:ph type="subTitle" idx="13" hasCustomPrompt="1"/>
          </p:nvPr>
        </p:nvSpPr>
        <p:spPr>
          <a:xfrm>
            <a:off x="369264" y="213817"/>
            <a:ext cx="8597182" cy="642735"/>
          </a:xfrm>
        </p:spPr>
        <p:txBody>
          <a:bodyPr anchor="ctr" anchorCtr="0">
            <a:noAutofit/>
          </a:bodyPr>
          <a:lstStyle>
            <a:lvl1pPr marL="0" indent="0" algn="l">
              <a:buNone/>
              <a:defRPr sz="5000" b="0" i="1">
                <a:solidFill>
                  <a:schemeClr val="bg1"/>
                </a:solidFill>
                <a:effectLst>
                  <a:outerShdw blurRad="38100" dist="38100" dir="2700000" algn="tl">
                    <a:srgbClr val="000000">
                      <a:alpha val="43137"/>
                    </a:srgbClr>
                  </a:outerShdw>
                </a:effectLst>
                <a:latin typeface="Myriad Pro" panose="020B0503030403020204" pitchFamily="34" charset="0"/>
                <a:ea typeface="Droid Serif" panose="02020600060500020200" pitchFamily="18" charset="0"/>
                <a:cs typeface="Droid Serif" panose="02020600060500020200"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sp>
        <p:nvSpPr>
          <p:cNvPr id="13" name="Text Placeholder 12"/>
          <p:cNvSpPr>
            <a:spLocks noGrp="1"/>
          </p:cNvSpPr>
          <p:nvPr>
            <p:ph type="body" sz="quarter" idx="14"/>
          </p:nvPr>
        </p:nvSpPr>
        <p:spPr>
          <a:xfrm>
            <a:off x="395897" y="1404475"/>
            <a:ext cx="11367015" cy="3352163"/>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14625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mple content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9472377" y="135585"/>
            <a:ext cx="2404185" cy="804457"/>
          </a:xfrm>
          <a:prstGeom prst="rect">
            <a:avLst/>
          </a:prstGeom>
        </p:spPr>
      </p:pic>
      <p:pic>
        <p:nvPicPr>
          <p:cNvPr id="17" name="Picture 16" descr="Logo, company name&#10;&#10;Description automatically generated">
            <a:extLst>
              <a:ext uri="{FF2B5EF4-FFF2-40B4-BE49-F238E27FC236}">
                <a16:creationId xmlns:a16="http://schemas.microsoft.com/office/drawing/2014/main" id="{FE971542-A280-4A60-9D90-DB77A59E99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23395" y="235402"/>
            <a:ext cx="2316526" cy="774354"/>
          </a:xfrm>
          <a:prstGeom prst="rect">
            <a:avLst/>
          </a:prstGeom>
        </p:spPr>
      </p:pic>
      <p:sp>
        <p:nvSpPr>
          <p:cNvPr id="5" name="Text Placeholder 12">
            <a:extLst>
              <a:ext uri="{FF2B5EF4-FFF2-40B4-BE49-F238E27FC236}">
                <a16:creationId xmlns:a16="http://schemas.microsoft.com/office/drawing/2014/main" id="{C27F3E91-748A-456B-B915-9190E53F36C5}"/>
              </a:ext>
            </a:extLst>
          </p:cNvPr>
          <p:cNvSpPr>
            <a:spLocks noGrp="1"/>
          </p:cNvSpPr>
          <p:nvPr>
            <p:ph type="body" sz="quarter" idx="14"/>
          </p:nvPr>
        </p:nvSpPr>
        <p:spPr>
          <a:xfrm>
            <a:off x="395898" y="1404475"/>
            <a:ext cx="10683434" cy="3352163"/>
          </a:xfrm>
        </p:spPr>
        <p:txBody>
          <a:bodyPr/>
          <a:lstStyle>
            <a:lvl1pPr>
              <a:defRPr>
                <a:solidFill>
                  <a:srgbClr val="007485"/>
                </a:solidFill>
              </a:defRPr>
            </a:lvl1pPr>
            <a:lvl2pPr>
              <a:defRPr>
                <a:solidFill>
                  <a:srgbClr val="008F5C"/>
                </a:solidFill>
              </a:defRPr>
            </a:lvl2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55601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mple content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9472377" y="135585"/>
            <a:ext cx="2404185" cy="804457"/>
          </a:xfrm>
          <a:prstGeom prst="rect">
            <a:avLst/>
          </a:prstGeom>
        </p:spPr>
      </p:pic>
      <p:sp>
        <p:nvSpPr>
          <p:cNvPr id="16" name="Text Placeholder 12">
            <a:extLst>
              <a:ext uri="{FF2B5EF4-FFF2-40B4-BE49-F238E27FC236}">
                <a16:creationId xmlns:a16="http://schemas.microsoft.com/office/drawing/2014/main" id="{03DC3B37-3199-48BE-A0B1-11A507802EDD}"/>
              </a:ext>
            </a:extLst>
          </p:cNvPr>
          <p:cNvSpPr>
            <a:spLocks noGrp="1"/>
          </p:cNvSpPr>
          <p:nvPr>
            <p:ph type="body" sz="quarter" idx="14"/>
          </p:nvPr>
        </p:nvSpPr>
        <p:spPr>
          <a:xfrm>
            <a:off x="784738" y="1171739"/>
            <a:ext cx="8607837" cy="4936100"/>
          </a:xfrm>
        </p:spPr>
        <p:txBody>
          <a:bodyPr>
            <a:normAutofit/>
          </a:bodyPr>
          <a:lstStyle>
            <a:lvl1pPr>
              <a:buNone/>
              <a:defRPr sz="4800" b="0" i="0">
                <a:solidFill>
                  <a:srgbClr val="007485"/>
                </a:solidFill>
                <a:latin typeface="Myriad Pro" panose="020B0503030403020204" pitchFamily="34" charset="0"/>
                <a:ea typeface="Droid Serif" panose="02020600060500020200" pitchFamily="18" charset="0"/>
                <a:cs typeface="Droid Serif" panose="02020600060500020200" pitchFamily="18" charset="0"/>
              </a:defRPr>
            </a:lvl1pPr>
            <a:lvl3pPr>
              <a:defRPr sz="3600">
                <a:solidFill>
                  <a:schemeClr val="bg1">
                    <a:lumMod val="65000"/>
                  </a:schemeClr>
                </a:solidFill>
                <a:latin typeface="+mj-lt"/>
              </a:defRPr>
            </a:lvl3pPr>
            <a:lvl4pPr>
              <a:defRPr i="0">
                <a:solidFill>
                  <a:srgbClr val="A8AF2D"/>
                </a:solidFill>
                <a:latin typeface="+mn-lt"/>
              </a:defRPr>
            </a:lvl4pPr>
            <a:lvl5pPr>
              <a:defRPr>
                <a:solidFill>
                  <a:schemeClr val="bg1">
                    <a:lumMod val="50000"/>
                  </a:schemeClr>
                </a:solidFill>
              </a:defRPr>
            </a:lvl5pPr>
          </a:lstStyle>
          <a:p>
            <a:pPr lvl="0"/>
            <a:r>
              <a:rPr lang="en-US" dirty="0"/>
              <a:t>Click to edit Master text styles</a:t>
            </a:r>
          </a:p>
        </p:txBody>
      </p:sp>
      <p:pic>
        <p:nvPicPr>
          <p:cNvPr id="17" name="Picture 16" descr="Logo, company name&#10;&#10;Description automatically generated">
            <a:extLst>
              <a:ext uri="{FF2B5EF4-FFF2-40B4-BE49-F238E27FC236}">
                <a16:creationId xmlns:a16="http://schemas.microsoft.com/office/drawing/2014/main" id="{FE971542-A280-4A60-9D90-DB77A59E99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23395" y="235402"/>
            <a:ext cx="2316526" cy="774354"/>
          </a:xfrm>
          <a:prstGeom prst="rect">
            <a:avLst/>
          </a:prstGeom>
        </p:spPr>
      </p:pic>
    </p:spTree>
    <p:extLst>
      <p:ext uri="{BB962C8B-B14F-4D97-AF65-F5344CB8AC3E}">
        <p14:creationId xmlns:p14="http://schemas.microsoft.com/office/powerpoint/2010/main" val="249696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0CFFE-E656-BD46-BDEE-7B72BC63B1C7}"/>
              </a:ext>
            </a:extLst>
          </p:cNvPr>
          <p:cNvSpPr>
            <a:spLocks noGrp="1"/>
          </p:cNvSpPr>
          <p:nvPr>
            <p:ph type="title"/>
          </p:nvPr>
        </p:nvSpPr>
        <p:spPr/>
        <p:txBody>
          <a:bodyPr/>
          <a:lstStyle/>
          <a:p>
            <a:r>
              <a:rPr lang="en-GB"/>
              <a:t>Click to edit Master title style</a:t>
            </a:r>
            <a:endParaRPr lang="en-RW"/>
          </a:p>
        </p:txBody>
      </p:sp>
      <p:sp>
        <p:nvSpPr>
          <p:cNvPr id="3" name="Content Placeholder 2">
            <a:extLst>
              <a:ext uri="{FF2B5EF4-FFF2-40B4-BE49-F238E27FC236}">
                <a16:creationId xmlns:a16="http://schemas.microsoft.com/office/drawing/2014/main" id="{1C36784F-72C7-2D46-8206-B9EED6CBE9F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W"/>
          </a:p>
        </p:txBody>
      </p:sp>
      <p:sp>
        <p:nvSpPr>
          <p:cNvPr id="4" name="Date Placeholder 3">
            <a:extLst>
              <a:ext uri="{FF2B5EF4-FFF2-40B4-BE49-F238E27FC236}">
                <a16:creationId xmlns:a16="http://schemas.microsoft.com/office/drawing/2014/main" id="{0D78DF48-4677-1342-A3CC-72766C66D742}"/>
              </a:ext>
            </a:extLst>
          </p:cNvPr>
          <p:cNvSpPr>
            <a:spLocks noGrp="1"/>
          </p:cNvSpPr>
          <p:nvPr>
            <p:ph type="dt" sz="half" idx="10"/>
          </p:nvPr>
        </p:nvSpPr>
        <p:spPr/>
        <p:txBody>
          <a:bodyPr/>
          <a:lstStyle/>
          <a:p>
            <a:fld id="{8772D5FC-1800-CB4D-9E3F-B2E24C9DC7E3}" type="datetimeFigureOut">
              <a:rPr lang="en-RW" smtClean="0"/>
              <a:t>01/13/2022</a:t>
            </a:fld>
            <a:endParaRPr lang="en-RW"/>
          </a:p>
        </p:txBody>
      </p:sp>
      <p:sp>
        <p:nvSpPr>
          <p:cNvPr id="5" name="Footer Placeholder 4">
            <a:extLst>
              <a:ext uri="{FF2B5EF4-FFF2-40B4-BE49-F238E27FC236}">
                <a16:creationId xmlns:a16="http://schemas.microsoft.com/office/drawing/2014/main" id="{C9F00F06-6955-254E-85D9-2B181813511A}"/>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7E851810-FB38-0D40-9C11-3D36A025F606}"/>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3824742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1"/>
            <a:ext cx="12214207" cy="6858000"/>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l-BE" dirty="0"/>
          </a:p>
        </p:txBody>
      </p:sp>
      <p:sp>
        <p:nvSpPr>
          <p:cNvPr id="2" name="Title 1"/>
          <p:cNvSpPr>
            <a:spLocks noGrp="1"/>
          </p:cNvSpPr>
          <p:nvPr>
            <p:ph type="title" hasCustomPrompt="1"/>
          </p:nvPr>
        </p:nvSpPr>
        <p:spPr>
          <a:xfrm>
            <a:off x="831850" y="2691007"/>
            <a:ext cx="10515600" cy="1818850"/>
          </a:xfrm>
        </p:spPr>
        <p:txBody>
          <a:bodyPr anchor="t" anchorCtr="0"/>
          <a:lstStyle>
            <a:lvl1pPr algn="ctr">
              <a:defRPr sz="6200">
                <a:solidFill>
                  <a:schemeClr val="bg1"/>
                </a:solidFill>
                <a:effectLst/>
              </a:defRPr>
            </a:lvl1pPr>
          </a:lstStyle>
          <a:p>
            <a:r>
              <a:rPr lang="en-US" dirty="0"/>
              <a:t>Section title</a:t>
            </a:r>
            <a:endParaRPr lang="nl-BE" dirty="0"/>
          </a:p>
        </p:txBody>
      </p:sp>
      <p:sp>
        <p:nvSpPr>
          <p:cNvPr id="3" name="Text Placeholder 2"/>
          <p:cNvSpPr>
            <a:spLocks noGrp="1"/>
          </p:cNvSpPr>
          <p:nvPr>
            <p:ph type="body" idx="1" hasCustomPrompt="1"/>
          </p:nvPr>
        </p:nvSpPr>
        <p:spPr>
          <a:xfrm>
            <a:off x="831850" y="3681211"/>
            <a:ext cx="10515600" cy="1603374"/>
          </a:xfrm>
        </p:spPr>
        <p:txBody>
          <a:bodyPr anchor="t">
            <a:normAutofit/>
          </a:bodyPr>
          <a:lstStyle>
            <a:lvl1pPr marL="0" indent="0" algn="ctr">
              <a:buNone/>
              <a:defRPr sz="4000" i="1">
                <a:solidFill>
                  <a:schemeClr val="bg1"/>
                </a:solidFill>
                <a:effectLst/>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pic>
        <p:nvPicPr>
          <p:cNvPr id="5" name="Picture 4">
            <a:extLst>
              <a:ext uri="{FF2B5EF4-FFF2-40B4-BE49-F238E27FC236}">
                <a16:creationId xmlns:a16="http://schemas.microsoft.com/office/drawing/2014/main" id="{F21E9441-C593-4E6C-ACAE-547F5656F003}"/>
              </a:ext>
            </a:extLst>
          </p:cNvPr>
          <p:cNvPicPr>
            <a:picLocks noChangeAspect="1"/>
          </p:cNvPicPr>
          <p:nvPr userDrawn="1"/>
        </p:nvPicPr>
        <p:blipFill>
          <a:blip r:embed="rId2"/>
          <a:stretch>
            <a:fillRect/>
          </a:stretch>
        </p:blipFill>
        <p:spPr>
          <a:xfrm>
            <a:off x="8531440" y="324744"/>
            <a:ext cx="3318489" cy="1110390"/>
          </a:xfrm>
          <a:prstGeom prst="rect">
            <a:avLst/>
          </a:prstGeom>
        </p:spPr>
      </p:pic>
    </p:spTree>
    <p:extLst>
      <p:ext uri="{BB962C8B-B14F-4D97-AF65-F5344CB8AC3E}">
        <p14:creationId xmlns:p14="http://schemas.microsoft.com/office/powerpoint/2010/main" val="661646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out picture 1">
    <p:spTree>
      <p:nvGrpSpPr>
        <p:cNvPr id="1" name=""/>
        <p:cNvGrpSpPr/>
        <p:nvPr/>
      </p:nvGrpSpPr>
      <p:grpSpPr>
        <a:xfrm>
          <a:off x="0" y="0"/>
          <a:ext cx="0" cy="0"/>
          <a:chOff x="0" y="0"/>
          <a:chExt cx="0" cy="0"/>
        </a:xfrm>
      </p:grpSpPr>
      <p:sp>
        <p:nvSpPr>
          <p:cNvPr id="16" name="Text Placeholder 12">
            <a:extLst>
              <a:ext uri="{FF2B5EF4-FFF2-40B4-BE49-F238E27FC236}">
                <a16:creationId xmlns:a16="http://schemas.microsoft.com/office/drawing/2014/main" id="{786D361B-1B20-4AB1-A25C-44F57553FC10}"/>
              </a:ext>
            </a:extLst>
          </p:cNvPr>
          <p:cNvSpPr>
            <a:spLocks noGrp="1"/>
          </p:cNvSpPr>
          <p:nvPr>
            <p:ph type="body" sz="quarter" idx="14"/>
          </p:nvPr>
        </p:nvSpPr>
        <p:spPr>
          <a:xfrm>
            <a:off x="784738" y="639544"/>
            <a:ext cx="8607837" cy="4621057"/>
          </a:xfrm>
        </p:spPr>
        <p:txBody>
          <a:bodyPr>
            <a:normAutofit/>
          </a:bodyPr>
          <a:lstStyle>
            <a:lvl1pPr>
              <a:buNone/>
              <a:defRPr sz="3000" b="0" i="1">
                <a:solidFill>
                  <a:srgbClr val="007485"/>
                </a:solidFill>
                <a:latin typeface="Myriad Pro" panose="020B0503030403020204" pitchFamily="34" charset="0"/>
                <a:ea typeface="Droid Serif" panose="02020600060500020200" pitchFamily="18" charset="0"/>
                <a:cs typeface="Droid Serif" panose="02020600060500020200" pitchFamily="18" charset="0"/>
              </a:defRPr>
            </a:lvl1pPr>
            <a:lvl3pPr>
              <a:defRPr sz="3600">
                <a:solidFill>
                  <a:schemeClr val="bg1">
                    <a:lumMod val="65000"/>
                  </a:schemeClr>
                </a:solidFill>
                <a:latin typeface="+mj-lt"/>
              </a:defRPr>
            </a:lvl3pPr>
            <a:lvl4pPr>
              <a:defRPr i="0">
                <a:solidFill>
                  <a:srgbClr val="A8AF2D"/>
                </a:solidFill>
                <a:latin typeface="+mn-lt"/>
              </a:defRPr>
            </a:lvl4pPr>
            <a:lvl5pPr>
              <a:defRPr>
                <a:solidFill>
                  <a:schemeClr val="bg1">
                    <a:lumMod val="50000"/>
                  </a:schemeClr>
                </a:solidFill>
              </a:defRPr>
            </a:lvl5pPr>
          </a:lstStyle>
          <a:p>
            <a:pPr lvl="0"/>
            <a:r>
              <a:rPr lang="en-US" dirty="0"/>
              <a:t>Click to edit Master text styles</a:t>
            </a:r>
          </a:p>
        </p:txBody>
      </p:sp>
      <p:sp>
        <p:nvSpPr>
          <p:cNvPr id="17" name="Rectangle 16">
            <a:extLst>
              <a:ext uri="{FF2B5EF4-FFF2-40B4-BE49-F238E27FC236}">
                <a16:creationId xmlns:a16="http://schemas.microsoft.com/office/drawing/2014/main" id="{640237A1-2944-44B8-AC22-9F42C40F4858}"/>
              </a:ext>
            </a:extLst>
          </p:cNvPr>
          <p:cNvSpPr>
            <a:spLocks/>
          </p:cNvSpPr>
          <p:nvPr userDrawn="1"/>
        </p:nvSpPr>
        <p:spPr>
          <a:xfrm>
            <a:off x="48639" y="138716"/>
            <a:ext cx="736099" cy="1446550"/>
          </a:xfrm>
          <a:prstGeom prst="rect">
            <a:avLst/>
          </a:prstGeom>
        </p:spPr>
        <p:txBody>
          <a:bodyPr wrap="none">
            <a:spAutoFit/>
          </a:bodyPr>
          <a:lstStyle/>
          <a:p>
            <a:pPr defTabSz="685800"/>
            <a:r>
              <a:rPr lang="en-US" sz="8800" b="1" i="1" dirty="0">
                <a:solidFill>
                  <a:srgbClr val="007485"/>
                </a:solidFill>
                <a:latin typeface="Droid Serif" panose="02020600060500020200" pitchFamily="18" charset="0"/>
                <a:ea typeface="Droid Serif" panose="02020600060500020200" pitchFamily="18" charset="0"/>
                <a:cs typeface="Droid Serif" panose="02020600060500020200" pitchFamily="18" charset="0"/>
              </a:rPr>
              <a:t>“</a:t>
            </a:r>
            <a:endParaRPr lang="en-US" sz="8800" i="1" dirty="0">
              <a:solidFill>
                <a:srgbClr val="007485"/>
              </a:solidFill>
              <a:latin typeface="Droid Serif" panose="02020600060500020200" pitchFamily="18" charset="0"/>
              <a:ea typeface="Droid Serif" panose="02020600060500020200" pitchFamily="18" charset="0"/>
              <a:cs typeface="Droid Serif" panose="02020600060500020200" pitchFamily="18" charset="0"/>
            </a:endParaRPr>
          </a:p>
        </p:txBody>
      </p:sp>
      <p:sp>
        <p:nvSpPr>
          <p:cNvPr id="18" name="Rectangle 17">
            <a:extLst>
              <a:ext uri="{FF2B5EF4-FFF2-40B4-BE49-F238E27FC236}">
                <a16:creationId xmlns:a16="http://schemas.microsoft.com/office/drawing/2014/main" id="{DD8DD352-7167-4CC4-BC6C-5B5CB943AFA1}"/>
              </a:ext>
            </a:extLst>
          </p:cNvPr>
          <p:cNvSpPr/>
          <p:nvPr userDrawn="1"/>
        </p:nvSpPr>
        <p:spPr>
          <a:xfrm>
            <a:off x="793251" y="5018141"/>
            <a:ext cx="758642" cy="56114"/>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9" name="Subtitle 2">
            <a:extLst>
              <a:ext uri="{FF2B5EF4-FFF2-40B4-BE49-F238E27FC236}">
                <a16:creationId xmlns:a16="http://schemas.microsoft.com/office/drawing/2014/main" id="{2A6B8DF7-8599-4CF0-9502-CDAA54DA686A}"/>
              </a:ext>
            </a:extLst>
          </p:cNvPr>
          <p:cNvSpPr>
            <a:spLocks noGrp="1"/>
          </p:cNvSpPr>
          <p:nvPr>
            <p:ph type="subTitle" idx="13" hasCustomPrompt="1"/>
          </p:nvPr>
        </p:nvSpPr>
        <p:spPr>
          <a:xfrm>
            <a:off x="657472" y="5260601"/>
            <a:ext cx="7230687" cy="642735"/>
          </a:xfrm>
        </p:spPr>
        <p:txBody>
          <a:bodyPr anchor="t" anchorCtr="0">
            <a:noAutofit/>
          </a:bodyPr>
          <a:lstStyle>
            <a:lvl1pPr marL="0" indent="0" algn="l">
              <a:buNone/>
              <a:defRPr sz="3800" b="1" i="0">
                <a:solidFill>
                  <a:srgbClr val="007485"/>
                </a:solidFill>
                <a:latin typeface="Myriad Pro" panose="020B0503030403020204" pitchFamily="34" charset="0"/>
                <a:ea typeface="Droid Serif" panose="02020600060500020200"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20" name="Title 1">
            <a:extLst>
              <a:ext uri="{FF2B5EF4-FFF2-40B4-BE49-F238E27FC236}">
                <a16:creationId xmlns:a16="http://schemas.microsoft.com/office/drawing/2014/main" id="{7090B8DA-480B-4353-8CB4-6524FF82EEF1}"/>
              </a:ext>
            </a:extLst>
          </p:cNvPr>
          <p:cNvSpPr>
            <a:spLocks noGrp="1"/>
          </p:cNvSpPr>
          <p:nvPr>
            <p:ph type="title" hasCustomPrompt="1"/>
          </p:nvPr>
        </p:nvSpPr>
        <p:spPr>
          <a:xfrm>
            <a:off x="667730" y="5852961"/>
            <a:ext cx="2004039" cy="804457"/>
          </a:xfrm>
        </p:spPr>
        <p:txBody>
          <a:bodyPr wrap="none" anchor="t" anchorCtr="0">
            <a:noAutofit/>
          </a:bodyPr>
          <a:lstStyle>
            <a:lvl1pPr>
              <a:defRPr sz="2800" b="0" i="1">
                <a:solidFill>
                  <a:srgbClr val="007485"/>
                </a:solidFill>
              </a:defRPr>
            </a:lvl1pPr>
          </a:lstStyle>
          <a:p>
            <a:r>
              <a:rPr lang="en-US" dirty="0"/>
              <a:t>Function</a:t>
            </a:r>
            <a:endParaRPr lang="nl-BE" dirty="0"/>
          </a:p>
        </p:txBody>
      </p:sp>
      <p:pic>
        <p:nvPicPr>
          <p:cNvPr id="21" name="Picture 20" descr="Logo, company name&#10;&#10;Description automatically generated">
            <a:extLst>
              <a:ext uri="{FF2B5EF4-FFF2-40B4-BE49-F238E27FC236}">
                <a16:creationId xmlns:a16="http://schemas.microsoft.com/office/drawing/2014/main" id="{1A9DD218-9415-45B6-A320-0E691597C6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3395" y="235402"/>
            <a:ext cx="2316526" cy="774354"/>
          </a:xfrm>
          <a:prstGeom prst="rect">
            <a:avLst/>
          </a:prstGeom>
        </p:spPr>
      </p:pic>
    </p:spTree>
    <p:extLst>
      <p:ext uri="{BB962C8B-B14F-4D97-AF65-F5344CB8AC3E}">
        <p14:creationId xmlns:p14="http://schemas.microsoft.com/office/powerpoint/2010/main" val="2342500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without picture 2">
    <p:spTree>
      <p:nvGrpSpPr>
        <p:cNvPr id="1" name=""/>
        <p:cNvGrpSpPr/>
        <p:nvPr/>
      </p:nvGrpSpPr>
      <p:grpSpPr>
        <a:xfrm>
          <a:off x="0" y="0"/>
          <a:ext cx="0" cy="0"/>
          <a:chOff x="0" y="0"/>
          <a:chExt cx="0" cy="0"/>
        </a:xfrm>
      </p:grpSpPr>
      <p:sp>
        <p:nvSpPr>
          <p:cNvPr id="9" name="Rectangle 8"/>
          <p:cNvSpPr/>
          <p:nvPr userDrawn="1"/>
        </p:nvSpPr>
        <p:spPr>
          <a:xfrm>
            <a:off x="0" y="1"/>
            <a:ext cx="12192000" cy="6858000"/>
          </a:xfrm>
          <a:prstGeom prst="rect">
            <a:avLst/>
          </a:prstGeom>
          <a:solidFill>
            <a:srgbClr val="00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endParaRPr lang="en-US" sz="1350" dirty="0">
              <a:solidFill>
                <a:prstClr val="white"/>
              </a:solidFill>
              <a:latin typeface="Arial" panose="020B0604020202020204" pitchFamily="34" charset="0"/>
              <a:cs typeface="Arial" panose="020B0604020202020204" pitchFamily="34" charset="0"/>
            </a:endParaRPr>
          </a:p>
        </p:txBody>
      </p:sp>
      <p:sp>
        <p:nvSpPr>
          <p:cNvPr id="13" name="Text Placeholder 12"/>
          <p:cNvSpPr>
            <a:spLocks noGrp="1"/>
          </p:cNvSpPr>
          <p:nvPr>
            <p:ph type="body" sz="quarter" idx="14"/>
          </p:nvPr>
        </p:nvSpPr>
        <p:spPr>
          <a:xfrm>
            <a:off x="784738" y="639544"/>
            <a:ext cx="8607837" cy="4621057"/>
          </a:xfrm>
        </p:spPr>
        <p:txBody>
          <a:bodyPr>
            <a:normAutofit/>
          </a:bodyPr>
          <a:lstStyle>
            <a:lvl1pPr>
              <a:buNone/>
              <a:defRPr sz="3000" b="0" i="1">
                <a:solidFill>
                  <a:schemeClr val="bg1"/>
                </a:solidFill>
                <a:latin typeface="Myriad Pro" panose="020B0503030403020204" pitchFamily="34" charset="0"/>
                <a:ea typeface="Droid Serif" panose="02020600060500020200" pitchFamily="18" charset="0"/>
                <a:cs typeface="Droid Serif" panose="02020600060500020200" pitchFamily="18" charset="0"/>
              </a:defRPr>
            </a:lvl1pPr>
            <a:lvl3pPr>
              <a:defRPr sz="3600">
                <a:solidFill>
                  <a:schemeClr val="bg1">
                    <a:lumMod val="65000"/>
                  </a:schemeClr>
                </a:solidFill>
                <a:latin typeface="+mj-lt"/>
              </a:defRPr>
            </a:lvl3pPr>
            <a:lvl4pPr>
              <a:defRPr i="0">
                <a:solidFill>
                  <a:srgbClr val="A8AF2D"/>
                </a:solidFill>
                <a:latin typeface="+mn-lt"/>
              </a:defRPr>
            </a:lvl4pPr>
            <a:lvl5pPr>
              <a:defRPr>
                <a:solidFill>
                  <a:schemeClr val="bg1">
                    <a:lumMod val="50000"/>
                  </a:schemeClr>
                </a:solidFill>
              </a:defRPr>
            </a:lvl5pPr>
          </a:lstStyle>
          <a:p>
            <a:pPr lvl="0"/>
            <a:r>
              <a:rPr lang="en-US" dirty="0"/>
              <a:t>Click to edit Master text styles</a:t>
            </a:r>
          </a:p>
        </p:txBody>
      </p:sp>
      <p:sp>
        <p:nvSpPr>
          <p:cNvPr id="14" name="Rectangle 13"/>
          <p:cNvSpPr>
            <a:spLocks/>
          </p:cNvSpPr>
          <p:nvPr userDrawn="1"/>
        </p:nvSpPr>
        <p:spPr>
          <a:xfrm>
            <a:off x="48639" y="138716"/>
            <a:ext cx="736099" cy="1446550"/>
          </a:xfrm>
          <a:prstGeom prst="rect">
            <a:avLst/>
          </a:prstGeom>
        </p:spPr>
        <p:txBody>
          <a:bodyPr wrap="none">
            <a:spAutoFit/>
          </a:bodyPr>
          <a:lstStyle/>
          <a:p>
            <a:pPr defTabSz="685800"/>
            <a:r>
              <a:rPr lang="en-US" sz="8800" b="1" i="1" dirty="0">
                <a:solidFill>
                  <a:prstClr val="white"/>
                </a:solidFill>
                <a:latin typeface="Droid Serif" panose="02020600060500020200" pitchFamily="18" charset="0"/>
                <a:ea typeface="Droid Serif" panose="02020600060500020200" pitchFamily="18" charset="0"/>
                <a:cs typeface="Droid Serif" panose="02020600060500020200" pitchFamily="18" charset="0"/>
              </a:rPr>
              <a:t>“</a:t>
            </a:r>
            <a:endParaRPr lang="en-US" sz="8800" i="1" dirty="0">
              <a:solidFill>
                <a:prstClr val="black"/>
              </a:solidFill>
              <a:latin typeface="Droid Serif" panose="02020600060500020200" pitchFamily="18" charset="0"/>
              <a:ea typeface="Droid Serif" panose="02020600060500020200" pitchFamily="18" charset="0"/>
              <a:cs typeface="Droid Serif" panose="02020600060500020200" pitchFamily="18" charset="0"/>
            </a:endParaRPr>
          </a:p>
        </p:txBody>
      </p:sp>
      <p:sp>
        <p:nvSpPr>
          <p:cNvPr id="15" name="Rectangle 14"/>
          <p:cNvSpPr/>
          <p:nvPr userDrawn="1"/>
        </p:nvSpPr>
        <p:spPr>
          <a:xfrm>
            <a:off x="793251" y="5018141"/>
            <a:ext cx="758642" cy="56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Subtitle 2">
            <a:extLst>
              <a:ext uri="{FF2B5EF4-FFF2-40B4-BE49-F238E27FC236}">
                <a16:creationId xmlns:a16="http://schemas.microsoft.com/office/drawing/2014/main" id="{5B592EA2-2824-4827-A205-F4DE22279451}"/>
              </a:ext>
            </a:extLst>
          </p:cNvPr>
          <p:cNvSpPr>
            <a:spLocks noGrp="1"/>
          </p:cNvSpPr>
          <p:nvPr>
            <p:ph type="subTitle" idx="13" hasCustomPrompt="1"/>
          </p:nvPr>
        </p:nvSpPr>
        <p:spPr>
          <a:xfrm>
            <a:off x="657472" y="5260601"/>
            <a:ext cx="7230687" cy="642735"/>
          </a:xfrm>
        </p:spPr>
        <p:txBody>
          <a:bodyPr anchor="t" anchorCtr="0">
            <a:noAutofit/>
          </a:bodyPr>
          <a:lstStyle>
            <a:lvl1pPr marL="0" indent="0" algn="l">
              <a:buNone/>
              <a:defRPr sz="3800" b="1" i="0">
                <a:solidFill>
                  <a:schemeClr val="bg1"/>
                </a:solidFill>
                <a:latin typeface="Myriad Pro" panose="020B0503030403020204" pitchFamily="34" charset="0"/>
                <a:ea typeface="Droid Serif" panose="02020600060500020200"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12" name="Title 1">
            <a:extLst>
              <a:ext uri="{FF2B5EF4-FFF2-40B4-BE49-F238E27FC236}">
                <a16:creationId xmlns:a16="http://schemas.microsoft.com/office/drawing/2014/main" id="{D49B28CF-CA64-47AF-8660-7DEB36E15AE3}"/>
              </a:ext>
            </a:extLst>
          </p:cNvPr>
          <p:cNvSpPr>
            <a:spLocks noGrp="1"/>
          </p:cNvSpPr>
          <p:nvPr>
            <p:ph type="title" hasCustomPrompt="1"/>
          </p:nvPr>
        </p:nvSpPr>
        <p:spPr>
          <a:xfrm>
            <a:off x="667730" y="5852961"/>
            <a:ext cx="2004039" cy="804457"/>
          </a:xfrm>
        </p:spPr>
        <p:txBody>
          <a:bodyPr wrap="none" anchor="t" anchorCtr="0">
            <a:noAutofit/>
          </a:bodyPr>
          <a:lstStyle>
            <a:lvl1pPr>
              <a:defRPr sz="2800" b="0" i="1">
                <a:solidFill>
                  <a:schemeClr val="bg1"/>
                </a:solidFill>
              </a:defRPr>
            </a:lvl1pPr>
          </a:lstStyle>
          <a:p>
            <a:r>
              <a:rPr lang="en-US" dirty="0"/>
              <a:t>Function</a:t>
            </a:r>
            <a:endParaRPr lang="nl-BE" dirty="0"/>
          </a:p>
        </p:txBody>
      </p:sp>
      <p:pic>
        <p:nvPicPr>
          <p:cNvPr id="17" name="Picture 16">
            <a:extLst>
              <a:ext uri="{FF2B5EF4-FFF2-40B4-BE49-F238E27FC236}">
                <a16:creationId xmlns:a16="http://schemas.microsoft.com/office/drawing/2014/main" id="{5A93EF1A-8B7B-4520-9523-0B018AD0834B}"/>
              </a:ext>
            </a:extLst>
          </p:cNvPr>
          <p:cNvPicPr>
            <a:picLocks noChangeAspect="1"/>
          </p:cNvPicPr>
          <p:nvPr userDrawn="1"/>
        </p:nvPicPr>
        <p:blipFill>
          <a:blip r:embed="rId2"/>
          <a:stretch>
            <a:fillRect/>
          </a:stretch>
        </p:blipFill>
        <p:spPr>
          <a:xfrm>
            <a:off x="9587883" y="259873"/>
            <a:ext cx="2333068" cy="780661"/>
          </a:xfrm>
          <a:prstGeom prst="rect">
            <a:avLst/>
          </a:prstGeom>
        </p:spPr>
      </p:pic>
    </p:spTree>
    <p:extLst>
      <p:ext uri="{BB962C8B-B14F-4D97-AF65-F5344CB8AC3E}">
        <p14:creationId xmlns:p14="http://schemas.microsoft.com/office/powerpoint/2010/main" val="480520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picture">
    <p:spTree>
      <p:nvGrpSpPr>
        <p:cNvPr id="1" name=""/>
        <p:cNvGrpSpPr/>
        <p:nvPr/>
      </p:nvGrpSpPr>
      <p:grpSpPr>
        <a:xfrm>
          <a:off x="0" y="0"/>
          <a:ext cx="0" cy="0"/>
          <a:chOff x="0" y="0"/>
          <a:chExt cx="0" cy="0"/>
        </a:xfrm>
      </p:grpSpPr>
      <p:sp>
        <p:nvSpPr>
          <p:cNvPr id="9" name="Rectangle 8"/>
          <p:cNvSpPr/>
          <p:nvPr userDrawn="1"/>
        </p:nvSpPr>
        <p:spPr>
          <a:xfrm>
            <a:off x="0" y="1"/>
            <a:ext cx="7723405" cy="6858000"/>
          </a:xfrm>
          <a:prstGeom prst="rect">
            <a:avLst/>
          </a:prstGeom>
          <a:solidFill>
            <a:srgbClr val="00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endParaRPr lang="en-US" sz="1350" dirty="0">
              <a:solidFill>
                <a:prstClr val="white"/>
              </a:solidFill>
              <a:latin typeface="Arial" panose="020B0604020202020204" pitchFamily="34" charset="0"/>
              <a:cs typeface="Arial" panose="020B0604020202020204" pitchFamily="34" charset="0"/>
            </a:endParaRPr>
          </a:p>
        </p:txBody>
      </p:sp>
      <p:sp>
        <p:nvSpPr>
          <p:cNvPr id="10" name="Subtitle 2"/>
          <p:cNvSpPr>
            <a:spLocks noGrp="1"/>
          </p:cNvSpPr>
          <p:nvPr>
            <p:ph type="subTitle" idx="13" hasCustomPrompt="1"/>
          </p:nvPr>
        </p:nvSpPr>
        <p:spPr>
          <a:xfrm>
            <a:off x="657472" y="5260601"/>
            <a:ext cx="7230687" cy="642735"/>
          </a:xfrm>
        </p:spPr>
        <p:txBody>
          <a:bodyPr anchor="t" anchorCtr="0">
            <a:noAutofit/>
          </a:bodyPr>
          <a:lstStyle>
            <a:lvl1pPr marL="0" indent="0" algn="l">
              <a:buNone/>
              <a:defRPr sz="3800" b="1" i="0">
                <a:solidFill>
                  <a:schemeClr val="bg1"/>
                </a:solidFill>
                <a:latin typeface="Myriad Pro" panose="020B0503030403020204" pitchFamily="34" charset="0"/>
                <a:ea typeface="Droid Serif" panose="02020600060500020200"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11" name="Title 1"/>
          <p:cNvSpPr>
            <a:spLocks noGrp="1"/>
          </p:cNvSpPr>
          <p:nvPr>
            <p:ph type="title" hasCustomPrompt="1"/>
          </p:nvPr>
        </p:nvSpPr>
        <p:spPr>
          <a:xfrm>
            <a:off x="667730" y="5852961"/>
            <a:ext cx="2004039" cy="804457"/>
          </a:xfrm>
        </p:spPr>
        <p:txBody>
          <a:bodyPr wrap="none" anchor="t" anchorCtr="0">
            <a:noAutofit/>
          </a:bodyPr>
          <a:lstStyle>
            <a:lvl1pPr>
              <a:defRPr sz="2800" b="0" i="1">
                <a:solidFill>
                  <a:schemeClr val="bg1"/>
                </a:solidFill>
              </a:defRPr>
            </a:lvl1pPr>
          </a:lstStyle>
          <a:p>
            <a:r>
              <a:rPr lang="en-US" dirty="0"/>
              <a:t>Function</a:t>
            </a:r>
            <a:endParaRPr lang="nl-BE" dirty="0"/>
          </a:p>
        </p:txBody>
      </p:sp>
      <p:sp>
        <p:nvSpPr>
          <p:cNvPr id="13" name="Text Placeholder 12"/>
          <p:cNvSpPr>
            <a:spLocks noGrp="1"/>
          </p:cNvSpPr>
          <p:nvPr>
            <p:ph type="body" sz="quarter" idx="14" hasCustomPrompt="1"/>
          </p:nvPr>
        </p:nvSpPr>
        <p:spPr>
          <a:xfrm>
            <a:off x="784738" y="639544"/>
            <a:ext cx="6460124" cy="4378597"/>
          </a:xfrm>
        </p:spPr>
        <p:txBody>
          <a:bodyPr>
            <a:normAutofit/>
          </a:bodyPr>
          <a:lstStyle>
            <a:lvl1pPr>
              <a:buNone/>
              <a:defRPr sz="3000" b="0" i="1">
                <a:solidFill>
                  <a:schemeClr val="bg1"/>
                </a:solidFill>
                <a:latin typeface="Myriad Pro" panose="020B0503030403020204" pitchFamily="34" charset="0"/>
                <a:ea typeface="Droid Serif" panose="02020600060500020200" pitchFamily="18" charset="0"/>
                <a:cs typeface="Droid Serif" panose="02020600060500020200" pitchFamily="18" charset="0"/>
              </a:defRPr>
            </a:lvl1pPr>
            <a:lvl3pPr>
              <a:defRPr sz="3600">
                <a:solidFill>
                  <a:schemeClr val="bg1">
                    <a:lumMod val="65000"/>
                  </a:schemeClr>
                </a:solidFill>
                <a:latin typeface="+mj-lt"/>
              </a:defRPr>
            </a:lvl3pPr>
            <a:lvl4pPr>
              <a:defRPr i="0">
                <a:solidFill>
                  <a:srgbClr val="A8AF2D"/>
                </a:solidFill>
                <a:latin typeface="+mn-lt"/>
              </a:defRPr>
            </a:lvl4pPr>
            <a:lvl5pPr>
              <a:defRPr>
                <a:solidFill>
                  <a:schemeClr val="bg1">
                    <a:lumMod val="50000"/>
                  </a:schemeClr>
                </a:solidFill>
              </a:defRPr>
            </a:lvl5pPr>
          </a:lstStyle>
          <a:p>
            <a:pPr lvl="0"/>
            <a:r>
              <a:rPr lang="en-US" dirty="0"/>
              <a:t>Quote</a:t>
            </a:r>
          </a:p>
        </p:txBody>
      </p:sp>
      <p:sp>
        <p:nvSpPr>
          <p:cNvPr id="14" name="Rectangle 13"/>
          <p:cNvSpPr>
            <a:spLocks/>
          </p:cNvSpPr>
          <p:nvPr userDrawn="1"/>
        </p:nvSpPr>
        <p:spPr>
          <a:xfrm>
            <a:off x="48639" y="138716"/>
            <a:ext cx="736099" cy="1446550"/>
          </a:xfrm>
          <a:prstGeom prst="rect">
            <a:avLst/>
          </a:prstGeom>
        </p:spPr>
        <p:txBody>
          <a:bodyPr wrap="none">
            <a:spAutoFit/>
          </a:bodyPr>
          <a:lstStyle/>
          <a:p>
            <a:pPr defTabSz="685800"/>
            <a:r>
              <a:rPr lang="en-US" sz="8800" b="1" i="1" dirty="0">
                <a:solidFill>
                  <a:prstClr val="white"/>
                </a:solidFill>
                <a:latin typeface="Droid Serif" panose="02020600060500020200" pitchFamily="18" charset="0"/>
                <a:ea typeface="Droid Serif" panose="02020600060500020200" pitchFamily="18" charset="0"/>
                <a:cs typeface="Droid Serif" panose="02020600060500020200" pitchFamily="18" charset="0"/>
              </a:rPr>
              <a:t>“</a:t>
            </a:r>
            <a:endParaRPr lang="en-US" sz="8800" i="1" dirty="0">
              <a:solidFill>
                <a:prstClr val="black"/>
              </a:solidFill>
              <a:latin typeface="Droid Serif" panose="02020600060500020200" pitchFamily="18" charset="0"/>
              <a:ea typeface="Droid Serif" panose="02020600060500020200" pitchFamily="18" charset="0"/>
              <a:cs typeface="Droid Serif" panose="02020600060500020200" pitchFamily="18" charset="0"/>
            </a:endParaRPr>
          </a:p>
        </p:txBody>
      </p:sp>
      <p:sp>
        <p:nvSpPr>
          <p:cNvPr id="15" name="Rectangle 14"/>
          <p:cNvSpPr/>
          <p:nvPr userDrawn="1"/>
        </p:nvSpPr>
        <p:spPr>
          <a:xfrm>
            <a:off x="793251" y="5018141"/>
            <a:ext cx="758642" cy="56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 name="Picture Placeholder 2"/>
          <p:cNvSpPr>
            <a:spLocks noGrp="1"/>
          </p:cNvSpPr>
          <p:nvPr>
            <p:ph type="pic" sz="quarter" idx="15"/>
          </p:nvPr>
        </p:nvSpPr>
        <p:spPr>
          <a:xfrm>
            <a:off x="7723188" y="0"/>
            <a:ext cx="4468812" cy="6858000"/>
          </a:xfrm>
        </p:spPr>
        <p:txBody>
          <a:bodyPr/>
          <a:lstStyle>
            <a:lvl1pPr>
              <a:buNone/>
              <a:defRPr/>
            </a:lvl1pPr>
          </a:lstStyle>
          <a:p>
            <a:r>
              <a:rPr lang="en-US" dirty="0"/>
              <a:t>Click icon to add picture</a:t>
            </a:r>
            <a:endParaRPr lang="nl-BE" dirty="0"/>
          </a:p>
        </p:txBody>
      </p:sp>
      <p:pic>
        <p:nvPicPr>
          <p:cNvPr id="12" name="Picture 11">
            <a:extLst>
              <a:ext uri="{FF2B5EF4-FFF2-40B4-BE49-F238E27FC236}">
                <a16:creationId xmlns:a16="http://schemas.microsoft.com/office/drawing/2014/main" id="{75A3BAB5-E364-4447-8349-DEE6CBEC5110}"/>
              </a:ext>
            </a:extLst>
          </p:cNvPr>
          <p:cNvPicPr>
            <a:picLocks noChangeAspect="1"/>
          </p:cNvPicPr>
          <p:nvPr userDrawn="1"/>
        </p:nvPicPr>
        <p:blipFill>
          <a:blip r:embed="rId2"/>
          <a:stretch>
            <a:fillRect/>
          </a:stretch>
        </p:blipFill>
        <p:spPr>
          <a:xfrm>
            <a:off x="4755769" y="5374928"/>
            <a:ext cx="2489093" cy="832869"/>
          </a:xfrm>
          <a:prstGeom prst="rect">
            <a:avLst/>
          </a:prstGeom>
        </p:spPr>
      </p:pic>
    </p:spTree>
    <p:extLst>
      <p:ext uri="{BB962C8B-B14F-4D97-AF65-F5344CB8AC3E}">
        <p14:creationId xmlns:p14="http://schemas.microsoft.com/office/powerpoint/2010/main" val="1608131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0" y="0"/>
            <a:ext cx="12214207" cy="1063770"/>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1" name="Picture 10"/>
          <p:cNvPicPr>
            <a:picLocks noChangeAspect="1"/>
          </p:cNvPicPr>
          <p:nvPr userDrawn="1"/>
        </p:nvPicPr>
        <p:blipFill>
          <a:blip r:embed="rId2"/>
          <a:stretch>
            <a:fillRect/>
          </a:stretch>
        </p:blipFill>
        <p:spPr>
          <a:xfrm>
            <a:off x="9472377" y="135585"/>
            <a:ext cx="2404185" cy="804457"/>
          </a:xfrm>
          <a:prstGeom prst="rect">
            <a:avLst/>
          </a:prstGeom>
        </p:spPr>
      </p:pic>
      <p:sp>
        <p:nvSpPr>
          <p:cNvPr id="15" name="Text Placeholder 12"/>
          <p:cNvSpPr>
            <a:spLocks noGrp="1"/>
          </p:cNvSpPr>
          <p:nvPr>
            <p:ph type="body" sz="quarter" idx="14"/>
          </p:nvPr>
        </p:nvSpPr>
        <p:spPr>
          <a:xfrm>
            <a:off x="7759082" y="1413267"/>
            <a:ext cx="4117479" cy="5138453"/>
          </a:xfrm>
        </p:spPr>
        <p:txBody>
          <a:bodyPr/>
          <a:lstStyle>
            <a:lvl1pPr marL="0" indent="0">
              <a:spcBef>
                <a:spcPts val="0"/>
              </a:spcBef>
              <a:buNone/>
              <a:defRPr baseline="0"/>
            </a:lvl1pPr>
          </a:lstStyle>
          <a:p>
            <a:pPr lvl="0"/>
            <a:r>
              <a:rPr lang="en-US" dirty="0"/>
              <a:t>Click to edit Master text styles</a:t>
            </a:r>
          </a:p>
        </p:txBody>
      </p:sp>
      <p:sp>
        <p:nvSpPr>
          <p:cNvPr id="17" name="Picture Placeholder 16"/>
          <p:cNvSpPr>
            <a:spLocks noGrp="1"/>
          </p:cNvSpPr>
          <p:nvPr>
            <p:ph type="pic" sz="quarter" idx="15"/>
          </p:nvPr>
        </p:nvSpPr>
        <p:spPr>
          <a:xfrm>
            <a:off x="0" y="1069975"/>
            <a:ext cx="7526338" cy="5788025"/>
          </a:xfrm>
        </p:spPr>
        <p:txBody>
          <a:bodyPr/>
          <a:lstStyle>
            <a:lvl1pPr>
              <a:buNone/>
              <a:defRPr/>
            </a:lvl1pPr>
          </a:lstStyle>
          <a:p>
            <a:r>
              <a:rPr lang="en-US" dirty="0"/>
              <a:t>Click icon to add picture</a:t>
            </a:r>
            <a:endParaRPr lang="nl-BE" dirty="0"/>
          </a:p>
        </p:txBody>
      </p:sp>
      <p:sp>
        <p:nvSpPr>
          <p:cNvPr id="8" name="Subtitle 2">
            <a:extLst>
              <a:ext uri="{FF2B5EF4-FFF2-40B4-BE49-F238E27FC236}">
                <a16:creationId xmlns:a16="http://schemas.microsoft.com/office/drawing/2014/main" id="{375C05C5-9EED-4F4A-9F20-F20C653AA16C}"/>
              </a:ext>
            </a:extLst>
          </p:cNvPr>
          <p:cNvSpPr>
            <a:spLocks noGrp="1"/>
          </p:cNvSpPr>
          <p:nvPr>
            <p:ph type="subTitle" idx="13" hasCustomPrompt="1"/>
          </p:nvPr>
        </p:nvSpPr>
        <p:spPr>
          <a:xfrm>
            <a:off x="369264" y="213817"/>
            <a:ext cx="8597182" cy="642735"/>
          </a:xfrm>
        </p:spPr>
        <p:txBody>
          <a:bodyPr anchor="ctr" anchorCtr="0">
            <a:noAutofit/>
          </a:bodyPr>
          <a:lstStyle>
            <a:lvl1pPr marL="0" indent="0" algn="l">
              <a:buNone/>
              <a:defRPr sz="5000" b="0" i="1">
                <a:solidFill>
                  <a:schemeClr val="bg1"/>
                </a:solidFill>
                <a:effectLst>
                  <a:outerShdw blurRad="38100" dist="38100" dir="2700000" algn="tl">
                    <a:srgbClr val="000000">
                      <a:alpha val="43137"/>
                    </a:srgbClr>
                  </a:outerShdw>
                </a:effectLst>
                <a:latin typeface="Myriad Pro" panose="020B0503030403020204" pitchFamily="34" charset="0"/>
                <a:ea typeface="Droid Serif" panose="02020600060500020200" pitchFamily="18" charset="0"/>
                <a:cs typeface="Droid Serif" panose="02020600060500020200"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spTree>
    <p:extLst>
      <p:ext uri="{BB962C8B-B14F-4D97-AF65-F5344CB8AC3E}">
        <p14:creationId xmlns:p14="http://schemas.microsoft.com/office/powerpoint/2010/main" val="2129045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7" name="Rectangle 6"/>
          <p:cNvSpPr/>
          <p:nvPr userDrawn="1"/>
        </p:nvSpPr>
        <p:spPr>
          <a:xfrm>
            <a:off x="0" y="1"/>
            <a:ext cx="12214207" cy="5674658"/>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l-BE"/>
          </a:p>
        </p:txBody>
      </p:sp>
      <p:sp>
        <p:nvSpPr>
          <p:cNvPr id="2" name="Title 1"/>
          <p:cNvSpPr>
            <a:spLocks noGrp="1"/>
          </p:cNvSpPr>
          <p:nvPr>
            <p:ph type="title" hasCustomPrompt="1"/>
          </p:nvPr>
        </p:nvSpPr>
        <p:spPr>
          <a:xfrm>
            <a:off x="1367628" y="4095124"/>
            <a:ext cx="9620997" cy="834735"/>
          </a:xfrm>
        </p:spPr>
        <p:txBody>
          <a:bodyPr anchor="t" anchorCtr="0"/>
          <a:lstStyle>
            <a:lvl1pPr algn="ctr">
              <a:defRPr sz="5000">
                <a:solidFill>
                  <a:schemeClr val="bg1"/>
                </a:solidFill>
                <a:latin typeface="Myriad Pro" panose="020B0503030403020204" pitchFamily="34" charset="0"/>
              </a:defRPr>
            </a:lvl1pPr>
          </a:lstStyle>
          <a:p>
            <a:r>
              <a:rPr lang="en-US" dirty="0"/>
              <a:t>www.vvob.org</a:t>
            </a:r>
            <a:endParaRPr lang="nl-BE"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1395" y="5974457"/>
            <a:ext cx="1659279" cy="683233"/>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791AE372-F3C3-4C3F-9647-9008C15A3C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5812" y="5993481"/>
            <a:ext cx="2591218" cy="596959"/>
          </a:xfrm>
          <a:prstGeom prst="rect">
            <a:avLst/>
          </a:prstGeom>
        </p:spPr>
      </p:pic>
      <p:pic>
        <p:nvPicPr>
          <p:cNvPr id="12" name="Picture 11">
            <a:extLst>
              <a:ext uri="{FF2B5EF4-FFF2-40B4-BE49-F238E27FC236}">
                <a16:creationId xmlns:a16="http://schemas.microsoft.com/office/drawing/2014/main" id="{7B373438-76AD-4F69-91C5-75875140AFEE}"/>
              </a:ext>
            </a:extLst>
          </p:cNvPr>
          <p:cNvPicPr>
            <a:picLocks noChangeAspect="1"/>
          </p:cNvPicPr>
          <p:nvPr userDrawn="1"/>
        </p:nvPicPr>
        <p:blipFill>
          <a:blip r:embed="rId4"/>
          <a:stretch>
            <a:fillRect/>
          </a:stretch>
        </p:blipFill>
        <p:spPr>
          <a:xfrm>
            <a:off x="3339483" y="937307"/>
            <a:ext cx="5538186" cy="1853116"/>
          </a:xfrm>
          <a:prstGeom prst="rect">
            <a:avLst/>
          </a:prstGeom>
        </p:spPr>
      </p:pic>
    </p:spTree>
    <p:extLst>
      <p:ext uri="{BB962C8B-B14F-4D97-AF65-F5344CB8AC3E}">
        <p14:creationId xmlns:p14="http://schemas.microsoft.com/office/powerpoint/2010/main" val="1674952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el en object">
    <p:spTree>
      <p:nvGrpSpPr>
        <p:cNvPr id="1" name=""/>
        <p:cNvGrpSpPr/>
        <p:nvPr/>
      </p:nvGrpSpPr>
      <p:grpSpPr>
        <a:xfrm>
          <a:off x="0" y="0"/>
          <a:ext cx="0" cy="0"/>
          <a:chOff x="0" y="0"/>
          <a:chExt cx="0" cy="0"/>
        </a:xfrm>
      </p:grpSpPr>
      <p:sp>
        <p:nvSpPr>
          <p:cNvPr id="7" name="Rectangle 6"/>
          <p:cNvSpPr/>
          <p:nvPr/>
        </p:nvSpPr>
        <p:spPr>
          <a:xfrm>
            <a:off x="-49082" y="-123728"/>
            <a:ext cx="12214207" cy="1063770"/>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72377" y="135585"/>
            <a:ext cx="2404185" cy="804457"/>
          </a:xfrm>
          <a:prstGeom prst="rect">
            <a:avLst/>
          </a:prstGeom>
        </p:spPr>
      </p:pic>
      <p:sp>
        <p:nvSpPr>
          <p:cNvPr id="10" name="Subtitle 2"/>
          <p:cNvSpPr>
            <a:spLocks noGrp="1"/>
          </p:cNvSpPr>
          <p:nvPr>
            <p:ph type="subTitle" idx="13" hasCustomPrompt="1"/>
          </p:nvPr>
        </p:nvSpPr>
        <p:spPr>
          <a:xfrm>
            <a:off x="1989056" y="213817"/>
            <a:ext cx="7260453" cy="642735"/>
          </a:xfrm>
        </p:spPr>
        <p:txBody>
          <a:bodyPr anchor="ctr" anchorCtr="0">
            <a:noAutofit/>
          </a:bodyPr>
          <a:lstStyle>
            <a:lvl1pPr marL="0" indent="0" algn="l">
              <a:buNone/>
              <a:defRPr sz="3600" i="1">
                <a:solidFill>
                  <a:schemeClr val="bg1"/>
                </a:solidFill>
                <a:latin typeface="Droid Serif" panose="02020600060500020200" pitchFamily="18" charset="0"/>
                <a:ea typeface="Droid Serif" panose="02020600060500020200" pitchFamily="18" charset="0"/>
                <a:cs typeface="Droid Serif" panose="02020600060500020200"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sp>
        <p:nvSpPr>
          <p:cNvPr id="13" name="Text Placeholder 12"/>
          <p:cNvSpPr>
            <a:spLocks noGrp="1"/>
          </p:cNvSpPr>
          <p:nvPr>
            <p:ph type="body" sz="quarter" idx="14"/>
          </p:nvPr>
        </p:nvSpPr>
        <p:spPr>
          <a:xfrm>
            <a:off x="395898" y="1404475"/>
            <a:ext cx="11324248" cy="43458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4" name="Title 1">
            <a:extLst>
              <a:ext uri="{FF2B5EF4-FFF2-40B4-BE49-F238E27FC236}">
                <a16:creationId xmlns:a16="http://schemas.microsoft.com/office/drawing/2014/main" id="{EBB5DA8D-40B6-4386-8958-AD4C9568BDB4}"/>
              </a:ext>
            </a:extLst>
          </p:cNvPr>
          <p:cNvSpPr>
            <a:spLocks noGrp="1"/>
          </p:cNvSpPr>
          <p:nvPr>
            <p:ph type="title" hasCustomPrompt="1"/>
          </p:nvPr>
        </p:nvSpPr>
        <p:spPr>
          <a:xfrm>
            <a:off x="158869" y="135585"/>
            <a:ext cx="2004039" cy="804457"/>
          </a:xfrm>
        </p:spPr>
        <p:txBody>
          <a:bodyPr wrap="none">
            <a:noAutofit/>
          </a:bodyPr>
          <a:lstStyle>
            <a:lvl1pPr>
              <a:defRPr sz="2500" b="0">
                <a:solidFill>
                  <a:schemeClr val="bg1"/>
                </a:solidFill>
              </a:defRPr>
            </a:lvl1pPr>
          </a:lstStyle>
          <a:p>
            <a:r>
              <a:rPr lang="en-US" dirty="0"/>
              <a:t>SECTION  | </a:t>
            </a:r>
            <a:endParaRPr lang="nl-BE" dirty="0"/>
          </a:p>
        </p:txBody>
      </p:sp>
    </p:spTree>
    <p:extLst>
      <p:ext uri="{BB962C8B-B14F-4D97-AF65-F5344CB8AC3E}">
        <p14:creationId xmlns:p14="http://schemas.microsoft.com/office/powerpoint/2010/main" val="380100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89E5-0C98-E64B-A2E7-73142F15EC4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RW"/>
          </a:p>
        </p:txBody>
      </p:sp>
      <p:sp>
        <p:nvSpPr>
          <p:cNvPr id="3" name="Text Placeholder 2">
            <a:extLst>
              <a:ext uri="{FF2B5EF4-FFF2-40B4-BE49-F238E27FC236}">
                <a16:creationId xmlns:a16="http://schemas.microsoft.com/office/drawing/2014/main" id="{31B1F767-63BB-4245-B0B8-EA269F8A52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F4C0805-447F-4D48-9951-0C40FBF533EE}"/>
              </a:ext>
            </a:extLst>
          </p:cNvPr>
          <p:cNvSpPr>
            <a:spLocks noGrp="1"/>
          </p:cNvSpPr>
          <p:nvPr>
            <p:ph type="dt" sz="half" idx="10"/>
          </p:nvPr>
        </p:nvSpPr>
        <p:spPr/>
        <p:txBody>
          <a:bodyPr/>
          <a:lstStyle/>
          <a:p>
            <a:fld id="{8772D5FC-1800-CB4D-9E3F-B2E24C9DC7E3}" type="datetimeFigureOut">
              <a:rPr lang="en-RW" smtClean="0"/>
              <a:t>01/13/2022</a:t>
            </a:fld>
            <a:endParaRPr lang="en-RW"/>
          </a:p>
        </p:txBody>
      </p:sp>
      <p:sp>
        <p:nvSpPr>
          <p:cNvPr id="5" name="Footer Placeholder 4">
            <a:extLst>
              <a:ext uri="{FF2B5EF4-FFF2-40B4-BE49-F238E27FC236}">
                <a16:creationId xmlns:a16="http://schemas.microsoft.com/office/drawing/2014/main" id="{BBC37CAD-3F1C-594A-A950-1CAE315AAD74}"/>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EEE85E6D-4E9C-F849-AD76-09CBA94FEA64}"/>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4063315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19A6-7076-CB40-AF70-96C4A6547866}"/>
              </a:ext>
            </a:extLst>
          </p:cNvPr>
          <p:cNvSpPr>
            <a:spLocks noGrp="1"/>
          </p:cNvSpPr>
          <p:nvPr>
            <p:ph type="title"/>
          </p:nvPr>
        </p:nvSpPr>
        <p:spPr/>
        <p:txBody>
          <a:bodyPr/>
          <a:lstStyle/>
          <a:p>
            <a:r>
              <a:rPr lang="en-GB"/>
              <a:t>Click to edit Master title style</a:t>
            </a:r>
            <a:endParaRPr lang="en-RW"/>
          </a:p>
        </p:txBody>
      </p:sp>
      <p:sp>
        <p:nvSpPr>
          <p:cNvPr id="3" name="Content Placeholder 2">
            <a:extLst>
              <a:ext uri="{FF2B5EF4-FFF2-40B4-BE49-F238E27FC236}">
                <a16:creationId xmlns:a16="http://schemas.microsoft.com/office/drawing/2014/main" id="{33168F17-B875-3849-A71C-83414E0F4EB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W"/>
          </a:p>
        </p:txBody>
      </p:sp>
      <p:sp>
        <p:nvSpPr>
          <p:cNvPr id="4" name="Content Placeholder 3">
            <a:extLst>
              <a:ext uri="{FF2B5EF4-FFF2-40B4-BE49-F238E27FC236}">
                <a16:creationId xmlns:a16="http://schemas.microsoft.com/office/drawing/2014/main" id="{F0EC913F-D697-5D43-A2E8-426323A68B9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W"/>
          </a:p>
        </p:txBody>
      </p:sp>
      <p:sp>
        <p:nvSpPr>
          <p:cNvPr id="5" name="Date Placeholder 4">
            <a:extLst>
              <a:ext uri="{FF2B5EF4-FFF2-40B4-BE49-F238E27FC236}">
                <a16:creationId xmlns:a16="http://schemas.microsoft.com/office/drawing/2014/main" id="{9C272CD0-4F79-BC46-9095-CC83EFF07074}"/>
              </a:ext>
            </a:extLst>
          </p:cNvPr>
          <p:cNvSpPr>
            <a:spLocks noGrp="1"/>
          </p:cNvSpPr>
          <p:nvPr>
            <p:ph type="dt" sz="half" idx="10"/>
          </p:nvPr>
        </p:nvSpPr>
        <p:spPr/>
        <p:txBody>
          <a:bodyPr/>
          <a:lstStyle/>
          <a:p>
            <a:fld id="{8772D5FC-1800-CB4D-9E3F-B2E24C9DC7E3}" type="datetimeFigureOut">
              <a:rPr lang="en-RW" smtClean="0"/>
              <a:t>01/13/2022</a:t>
            </a:fld>
            <a:endParaRPr lang="en-RW"/>
          </a:p>
        </p:txBody>
      </p:sp>
      <p:sp>
        <p:nvSpPr>
          <p:cNvPr id="6" name="Footer Placeholder 5">
            <a:extLst>
              <a:ext uri="{FF2B5EF4-FFF2-40B4-BE49-F238E27FC236}">
                <a16:creationId xmlns:a16="http://schemas.microsoft.com/office/drawing/2014/main" id="{D5C39525-23B2-B64E-87D5-C77BEB1718CE}"/>
              </a:ext>
            </a:extLst>
          </p:cNvPr>
          <p:cNvSpPr>
            <a:spLocks noGrp="1"/>
          </p:cNvSpPr>
          <p:nvPr>
            <p:ph type="ftr" sz="quarter" idx="11"/>
          </p:nvPr>
        </p:nvSpPr>
        <p:spPr/>
        <p:txBody>
          <a:bodyPr/>
          <a:lstStyle/>
          <a:p>
            <a:endParaRPr lang="en-RW"/>
          </a:p>
        </p:txBody>
      </p:sp>
      <p:sp>
        <p:nvSpPr>
          <p:cNvPr id="7" name="Slide Number Placeholder 6">
            <a:extLst>
              <a:ext uri="{FF2B5EF4-FFF2-40B4-BE49-F238E27FC236}">
                <a16:creationId xmlns:a16="http://schemas.microsoft.com/office/drawing/2014/main" id="{2D9C9D27-9E4E-EC4E-A7EB-C32231078871}"/>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296874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CB4F4-7A92-2548-843E-54C46094B3A3}"/>
              </a:ext>
            </a:extLst>
          </p:cNvPr>
          <p:cNvSpPr>
            <a:spLocks noGrp="1"/>
          </p:cNvSpPr>
          <p:nvPr>
            <p:ph type="title"/>
          </p:nvPr>
        </p:nvSpPr>
        <p:spPr>
          <a:xfrm>
            <a:off x="839788" y="365125"/>
            <a:ext cx="10515600" cy="1325563"/>
          </a:xfrm>
        </p:spPr>
        <p:txBody>
          <a:bodyPr/>
          <a:lstStyle/>
          <a:p>
            <a:r>
              <a:rPr lang="en-GB"/>
              <a:t>Click to edit Master title style</a:t>
            </a:r>
            <a:endParaRPr lang="en-RW"/>
          </a:p>
        </p:txBody>
      </p:sp>
      <p:sp>
        <p:nvSpPr>
          <p:cNvPr id="3" name="Text Placeholder 2">
            <a:extLst>
              <a:ext uri="{FF2B5EF4-FFF2-40B4-BE49-F238E27FC236}">
                <a16:creationId xmlns:a16="http://schemas.microsoft.com/office/drawing/2014/main" id="{6AE74BFD-8BDD-7249-AB09-B4690A2D4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148226-4DB5-864D-9653-231055081C0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W"/>
          </a:p>
        </p:txBody>
      </p:sp>
      <p:sp>
        <p:nvSpPr>
          <p:cNvPr id="5" name="Text Placeholder 4">
            <a:extLst>
              <a:ext uri="{FF2B5EF4-FFF2-40B4-BE49-F238E27FC236}">
                <a16:creationId xmlns:a16="http://schemas.microsoft.com/office/drawing/2014/main" id="{D8247B6E-1775-E745-B1EA-1C9D8A7C85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E2EA6C2-2D11-0A4A-9193-57798A4A56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W"/>
          </a:p>
        </p:txBody>
      </p:sp>
      <p:sp>
        <p:nvSpPr>
          <p:cNvPr id="7" name="Date Placeholder 6">
            <a:extLst>
              <a:ext uri="{FF2B5EF4-FFF2-40B4-BE49-F238E27FC236}">
                <a16:creationId xmlns:a16="http://schemas.microsoft.com/office/drawing/2014/main" id="{3B49E0E4-A679-0047-B7C5-75DDA0AB5A1F}"/>
              </a:ext>
            </a:extLst>
          </p:cNvPr>
          <p:cNvSpPr>
            <a:spLocks noGrp="1"/>
          </p:cNvSpPr>
          <p:nvPr>
            <p:ph type="dt" sz="half" idx="10"/>
          </p:nvPr>
        </p:nvSpPr>
        <p:spPr/>
        <p:txBody>
          <a:bodyPr/>
          <a:lstStyle/>
          <a:p>
            <a:fld id="{8772D5FC-1800-CB4D-9E3F-B2E24C9DC7E3}" type="datetimeFigureOut">
              <a:rPr lang="en-RW" smtClean="0"/>
              <a:t>01/13/2022</a:t>
            </a:fld>
            <a:endParaRPr lang="en-RW"/>
          </a:p>
        </p:txBody>
      </p:sp>
      <p:sp>
        <p:nvSpPr>
          <p:cNvPr id="8" name="Footer Placeholder 7">
            <a:extLst>
              <a:ext uri="{FF2B5EF4-FFF2-40B4-BE49-F238E27FC236}">
                <a16:creationId xmlns:a16="http://schemas.microsoft.com/office/drawing/2014/main" id="{B8299A3E-4271-1741-99EE-C5D3979B719A}"/>
              </a:ext>
            </a:extLst>
          </p:cNvPr>
          <p:cNvSpPr>
            <a:spLocks noGrp="1"/>
          </p:cNvSpPr>
          <p:nvPr>
            <p:ph type="ftr" sz="quarter" idx="11"/>
          </p:nvPr>
        </p:nvSpPr>
        <p:spPr/>
        <p:txBody>
          <a:bodyPr/>
          <a:lstStyle/>
          <a:p>
            <a:endParaRPr lang="en-RW"/>
          </a:p>
        </p:txBody>
      </p:sp>
      <p:sp>
        <p:nvSpPr>
          <p:cNvPr id="9" name="Slide Number Placeholder 8">
            <a:extLst>
              <a:ext uri="{FF2B5EF4-FFF2-40B4-BE49-F238E27FC236}">
                <a16:creationId xmlns:a16="http://schemas.microsoft.com/office/drawing/2014/main" id="{D932669B-126A-8047-BD5A-C2D696B42BF4}"/>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238728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DE73-B437-6E4C-A4C7-517827B00E11}"/>
              </a:ext>
            </a:extLst>
          </p:cNvPr>
          <p:cNvSpPr>
            <a:spLocks noGrp="1"/>
          </p:cNvSpPr>
          <p:nvPr>
            <p:ph type="title"/>
          </p:nvPr>
        </p:nvSpPr>
        <p:spPr/>
        <p:txBody>
          <a:bodyPr/>
          <a:lstStyle/>
          <a:p>
            <a:r>
              <a:rPr lang="en-GB"/>
              <a:t>Click to edit Master title style</a:t>
            </a:r>
            <a:endParaRPr lang="en-RW"/>
          </a:p>
        </p:txBody>
      </p:sp>
      <p:sp>
        <p:nvSpPr>
          <p:cNvPr id="3" name="Date Placeholder 2">
            <a:extLst>
              <a:ext uri="{FF2B5EF4-FFF2-40B4-BE49-F238E27FC236}">
                <a16:creationId xmlns:a16="http://schemas.microsoft.com/office/drawing/2014/main" id="{3AF64494-B165-904B-A707-93C027FA86B4}"/>
              </a:ext>
            </a:extLst>
          </p:cNvPr>
          <p:cNvSpPr>
            <a:spLocks noGrp="1"/>
          </p:cNvSpPr>
          <p:nvPr>
            <p:ph type="dt" sz="half" idx="10"/>
          </p:nvPr>
        </p:nvSpPr>
        <p:spPr/>
        <p:txBody>
          <a:bodyPr/>
          <a:lstStyle/>
          <a:p>
            <a:fld id="{8772D5FC-1800-CB4D-9E3F-B2E24C9DC7E3}" type="datetimeFigureOut">
              <a:rPr lang="en-RW" smtClean="0"/>
              <a:t>01/13/2022</a:t>
            </a:fld>
            <a:endParaRPr lang="en-RW"/>
          </a:p>
        </p:txBody>
      </p:sp>
      <p:sp>
        <p:nvSpPr>
          <p:cNvPr id="4" name="Footer Placeholder 3">
            <a:extLst>
              <a:ext uri="{FF2B5EF4-FFF2-40B4-BE49-F238E27FC236}">
                <a16:creationId xmlns:a16="http://schemas.microsoft.com/office/drawing/2014/main" id="{8A79C3D3-FF39-7146-A348-895E03886698}"/>
              </a:ext>
            </a:extLst>
          </p:cNvPr>
          <p:cNvSpPr>
            <a:spLocks noGrp="1"/>
          </p:cNvSpPr>
          <p:nvPr>
            <p:ph type="ftr" sz="quarter" idx="11"/>
          </p:nvPr>
        </p:nvSpPr>
        <p:spPr/>
        <p:txBody>
          <a:bodyPr/>
          <a:lstStyle/>
          <a:p>
            <a:endParaRPr lang="en-RW"/>
          </a:p>
        </p:txBody>
      </p:sp>
      <p:sp>
        <p:nvSpPr>
          <p:cNvPr id="5" name="Slide Number Placeholder 4">
            <a:extLst>
              <a:ext uri="{FF2B5EF4-FFF2-40B4-BE49-F238E27FC236}">
                <a16:creationId xmlns:a16="http://schemas.microsoft.com/office/drawing/2014/main" id="{FB842FB2-9AC5-DF4D-8D3A-971FBB96D6DA}"/>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246598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A63DD-BED9-A149-9FC6-0DA77E2375C1}"/>
              </a:ext>
            </a:extLst>
          </p:cNvPr>
          <p:cNvSpPr>
            <a:spLocks noGrp="1"/>
          </p:cNvSpPr>
          <p:nvPr>
            <p:ph type="dt" sz="half" idx="10"/>
          </p:nvPr>
        </p:nvSpPr>
        <p:spPr/>
        <p:txBody>
          <a:bodyPr/>
          <a:lstStyle/>
          <a:p>
            <a:fld id="{8772D5FC-1800-CB4D-9E3F-B2E24C9DC7E3}" type="datetimeFigureOut">
              <a:rPr lang="en-RW" smtClean="0"/>
              <a:t>01/13/2022</a:t>
            </a:fld>
            <a:endParaRPr lang="en-RW"/>
          </a:p>
        </p:txBody>
      </p:sp>
      <p:sp>
        <p:nvSpPr>
          <p:cNvPr id="3" name="Footer Placeholder 2">
            <a:extLst>
              <a:ext uri="{FF2B5EF4-FFF2-40B4-BE49-F238E27FC236}">
                <a16:creationId xmlns:a16="http://schemas.microsoft.com/office/drawing/2014/main" id="{45607C0D-B950-1047-98EF-97C7873A2819}"/>
              </a:ext>
            </a:extLst>
          </p:cNvPr>
          <p:cNvSpPr>
            <a:spLocks noGrp="1"/>
          </p:cNvSpPr>
          <p:nvPr>
            <p:ph type="ftr" sz="quarter" idx="11"/>
          </p:nvPr>
        </p:nvSpPr>
        <p:spPr/>
        <p:txBody>
          <a:bodyPr/>
          <a:lstStyle/>
          <a:p>
            <a:endParaRPr lang="en-RW"/>
          </a:p>
        </p:txBody>
      </p:sp>
      <p:sp>
        <p:nvSpPr>
          <p:cNvPr id="4" name="Slide Number Placeholder 3">
            <a:extLst>
              <a:ext uri="{FF2B5EF4-FFF2-40B4-BE49-F238E27FC236}">
                <a16:creationId xmlns:a16="http://schemas.microsoft.com/office/drawing/2014/main" id="{5CD1D6CB-D95B-2741-98B2-CED257D823B6}"/>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100268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77C7-7A1B-4249-AFF7-E03E91B020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W"/>
          </a:p>
        </p:txBody>
      </p:sp>
      <p:sp>
        <p:nvSpPr>
          <p:cNvPr id="3" name="Content Placeholder 2">
            <a:extLst>
              <a:ext uri="{FF2B5EF4-FFF2-40B4-BE49-F238E27FC236}">
                <a16:creationId xmlns:a16="http://schemas.microsoft.com/office/drawing/2014/main" id="{4ECF7679-7C8F-4D44-A5A6-6E49EE60A7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W"/>
          </a:p>
        </p:txBody>
      </p:sp>
      <p:sp>
        <p:nvSpPr>
          <p:cNvPr id="4" name="Text Placeholder 3">
            <a:extLst>
              <a:ext uri="{FF2B5EF4-FFF2-40B4-BE49-F238E27FC236}">
                <a16:creationId xmlns:a16="http://schemas.microsoft.com/office/drawing/2014/main" id="{8DFAA0CE-D421-5C4D-91B8-EAB5A5C67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A72D07-2A54-7A43-8848-3A9EF4ED1B98}"/>
              </a:ext>
            </a:extLst>
          </p:cNvPr>
          <p:cNvSpPr>
            <a:spLocks noGrp="1"/>
          </p:cNvSpPr>
          <p:nvPr>
            <p:ph type="dt" sz="half" idx="10"/>
          </p:nvPr>
        </p:nvSpPr>
        <p:spPr/>
        <p:txBody>
          <a:bodyPr/>
          <a:lstStyle/>
          <a:p>
            <a:fld id="{8772D5FC-1800-CB4D-9E3F-B2E24C9DC7E3}" type="datetimeFigureOut">
              <a:rPr lang="en-RW" smtClean="0"/>
              <a:t>01/13/2022</a:t>
            </a:fld>
            <a:endParaRPr lang="en-RW"/>
          </a:p>
        </p:txBody>
      </p:sp>
      <p:sp>
        <p:nvSpPr>
          <p:cNvPr id="6" name="Footer Placeholder 5">
            <a:extLst>
              <a:ext uri="{FF2B5EF4-FFF2-40B4-BE49-F238E27FC236}">
                <a16:creationId xmlns:a16="http://schemas.microsoft.com/office/drawing/2014/main" id="{20ADF5D4-796F-034F-AA00-0D7253EA4E28}"/>
              </a:ext>
            </a:extLst>
          </p:cNvPr>
          <p:cNvSpPr>
            <a:spLocks noGrp="1"/>
          </p:cNvSpPr>
          <p:nvPr>
            <p:ph type="ftr" sz="quarter" idx="11"/>
          </p:nvPr>
        </p:nvSpPr>
        <p:spPr/>
        <p:txBody>
          <a:bodyPr/>
          <a:lstStyle/>
          <a:p>
            <a:endParaRPr lang="en-RW"/>
          </a:p>
        </p:txBody>
      </p:sp>
      <p:sp>
        <p:nvSpPr>
          <p:cNvPr id="7" name="Slide Number Placeholder 6">
            <a:extLst>
              <a:ext uri="{FF2B5EF4-FFF2-40B4-BE49-F238E27FC236}">
                <a16:creationId xmlns:a16="http://schemas.microsoft.com/office/drawing/2014/main" id="{FCC5BD49-85E0-6747-9978-0784D6E2B271}"/>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203271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D0B7E-BA3A-FE43-9044-7CE8D9530B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W"/>
          </a:p>
        </p:txBody>
      </p:sp>
      <p:sp>
        <p:nvSpPr>
          <p:cNvPr id="3" name="Picture Placeholder 2">
            <a:extLst>
              <a:ext uri="{FF2B5EF4-FFF2-40B4-BE49-F238E27FC236}">
                <a16:creationId xmlns:a16="http://schemas.microsoft.com/office/drawing/2014/main" id="{9AA36A4D-3D08-C14F-8368-15E74588CC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RW"/>
          </a:p>
        </p:txBody>
      </p:sp>
      <p:sp>
        <p:nvSpPr>
          <p:cNvPr id="4" name="Text Placeholder 3">
            <a:extLst>
              <a:ext uri="{FF2B5EF4-FFF2-40B4-BE49-F238E27FC236}">
                <a16:creationId xmlns:a16="http://schemas.microsoft.com/office/drawing/2014/main" id="{7D1898F4-FE36-BE45-957C-E7CC80043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A09593C-A10C-5B46-91DF-50457EF70000}"/>
              </a:ext>
            </a:extLst>
          </p:cNvPr>
          <p:cNvSpPr>
            <a:spLocks noGrp="1"/>
          </p:cNvSpPr>
          <p:nvPr>
            <p:ph type="dt" sz="half" idx="10"/>
          </p:nvPr>
        </p:nvSpPr>
        <p:spPr/>
        <p:txBody>
          <a:bodyPr/>
          <a:lstStyle/>
          <a:p>
            <a:fld id="{8772D5FC-1800-CB4D-9E3F-B2E24C9DC7E3}" type="datetimeFigureOut">
              <a:rPr lang="en-RW" smtClean="0"/>
              <a:t>01/13/2022</a:t>
            </a:fld>
            <a:endParaRPr lang="en-RW"/>
          </a:p>
        </p:txBody>
      </p:sp>
      <p:sp>
        <p:nvSpPr>
          <p:cNvPr id="6" name="Footer Placeholder 5">
            <a:extLst>
              <a:ext uri="{FF2B5EF4-FFF2-40B4-BE49-F238E27FC236}">
                <a16:creationId xmlns:a16="http://schemas.microsoft.com/office/drawing/2014/main" id="{709413DD-A462-894E-BCD9-21C1D22B7C34}"/>
              </a:ext>
            </a:extLst>
          </p:cNvPr>
          <p:cNvSpPr>
            <a:spLocks noGrp="1"/>
          </p:cNvSpPr>
          <p:nvPr>
            <p:ph type="ftr" sz="quarter" idx="11"/>
          </p:nvPr>
        </p:nvSpPr>
        <p:spPr/>
        <p:txBody>
          <a:bodyPr/>
          <a:lstStyle/>
          <a:p>
            <a:endParaRPr lang="en-RW"/>
          </a:p>
        </p:txBody>
      </p:sp>
      <p:sp>
        <p:nvSpPr>
          <p:cNvPr id="7" name="Slide Number Placeholder 6">
            <a:extLst>
              <a:ext uri="{FF2B5EF4-FFF2-40B4-BE49-F238E27FC236}">
                <a16:creationId xmlns:a16="http://schemas.microsoft.com/office/drawing/2014/main" id="{02135700-63FF-0A46-97D5-9EB74F9CFE3F}"/>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373148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34286-5D85-8A47-8527-8D796ECC81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RW"/>
          </a:p>
        </p:txBody>
      </p:sp>
      <p:sp>
        <p:nvSpPr>
          <p:cNvPr id="3" name="Text Placeholder 2">
            <a:extLst>
              <a:ext uri="{FF2B5EF4-FFF2-40B4-BE49-F238E27FC236}">
                <a16:creationId xmlns:a16="http://schemas.microsoft.com/office/drawing/2014/main" id="{10D48573-9E7F-F248-957E-3477F1D3BC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W"/>
          </a:p>
        </p:txBody>
      </p:sp>
      <p:sp>
        <p:nvSpPr>
          <p:cNvPr id="4" name="Date Placeholder 3">
            <a:extLst>
              <a:ext uri="{FF2B5EF4-FFF2-40B4-BE49-F238E27FC236}">
                <a16:creationId xmlns:a16="http://schemas.microsoft.com/office/drawing/2014/main" id="{4AD6D684-544C-2D41-A206-AD9A9806D0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2D5FC-1800-CB4D-9E3F-B2E24C9DC7E3}" type="datetimeFigureOut">
              <a:rPr lang="en-RW" smtClean="0"/>
              <a:t>01/13/2022</a:t>
            </a:fld>
            <a:endParaRPr lang="en-RW"/>
          </a:p>
        </p:txBody>
      </p:sp>
      <p:sp>
        <p:nvSpPr>
          <p:cNvPr id="5" name="Footer Placeholder 4">
            <a:extLst>
              <a:ext uri="{FF2B5EF4-FFF2-40B4-BE49-F238E27FC236}">
                <a16:creationId xmlns:a16="http://schemas.microsoft.com/office/drawing/2014/main" id="{08AEB572-F870-1948-87A4-580B1EC6D1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RW"/>
          </a:p>
        </p:txBody>
      </p:sp>
      <p:sp>
        <p:nvSpPr>
          <p:cNvPr id="6" name="Slide Number Placeholder 5">
            <a:extLst>
              <a:ext uri="{FF2B5EF4-FFF2-40B4-BE49-F238E27FC236}">
                <a16:creationId xmlns:a16="http://schemas.microsoft.com/office/drawing/2014/main" id="{4D7E9A13-9ACA-5941-9183-DA16FAEF29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2B3CE-1952-0342-AE3E-3FE8EA6D0AAF}" type="slidenum">
              <a:rPr lang="en-RW" smtClean="0"/>
              <a:t>‹#›</a:t>
            </a:fld>
            <a:endParaRPr lang="en-RW"/>
          </a:p>
        </p:txBody>
      </p:sp>
    </p:spTree>
    <p:extLst>
      <p:ext uri="{BB962C8B-B14F-4D97-AF65-F5344CB8AC3E}">
        <p14:creationId xmlns:p14="http://schemas.microsoft.com/office/powerpoint/2010/main" val="2715238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nl-BE" dirty="0"/>
          </a:p>
        </p:txBody>
      </p:sp>
      <p:sp>
        <p:nvSpPr>
          <p:cNvPr id="3" name="Text Placeholder 2"/>
          <p:cNvSpPr>
            <a:spLocks noGrp="1"/>
          </p:cNvSpPr>
          <p:nvPr>
            <p:ph type="body" idx="1"/>
          </p:nvPr>
        </p:nvSpPr>
        <p:spPr>
          <a:xfrm>
            <a:off x="838200" y="1825625"/>
            <a:ext cx="10515600" cy="44952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7865441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5400" b="1" kern="1200">
          <a:solidFill>
            <a:srgbClr val="007485"/>
          </a:solidFill>
          <a:latin typeface="Myriad Pro" panose="020B0503030403020204" pitchFamily="34" charset="0"/>
          <a:ea typeface="+mj-ea"/>
          <a:cs typeface="Arial" panose="020B0604020202020204" pitchFamily="34" charset="0"/>
        </a:defRPr>
      </a:lvl1pPr>
    </p:titleStyle>
    <p:bodyStyle>
      <a:lvl1pPr marL="685800" indent="-685800" algn="l" defTabSz="914400" rtl="0" eaLnBrk="1" latinLnBrk="0" hangingPunct="1">
        <a:lnSpc>
          <a:spcPct val="90000"/>
        </a:lnSpc>
        <a:spcBef>
          <a:spcPts val="1000"/>
        </a:spcBef>
        <a:buFont typeface="Arial" panose="020B0604020202020204" pitchFamily="34" charset="0"/>
        <a:buChar char="•"/>
        <a:defRPr sz="5000" b="0" kern="1200">
          <a:solidFill>
            <a:srgbClr val="008F5C"/>
          </a:solidFill>
          <a:latin typeface="Myriad Pro" panose="020B0503030403020204" pitchFamily="34" charset="0"/>
          <a:ea typeface="+mn-ea"/>
          <a:cs typeface="Arial" panose="020B0604020202020204" pitchFamily="34" charset="0"/>
        </a:defRPr>
      </a:lvl1pPr>
      <a:lvl2pPr marL="1028700" indent="-571500" algn="l" defTabSz="914400" rtl="0" eaLnBrk="1" latinLnBrk="0" hangingPunct="1">
        <a:lnSpc>
          <a:spcPct val="90000"/>
        </a:lnSpc>
        <a:spcBef>
          <a:spcPts val="500"/>
        </a:spcBef>
        <a:buFont typeface="Arial" panose="020B0604020202020204" pitchFamily="34" charset="0"/>
        <a:buChar char="•"/>
        <a:defRPr sz="4400" i="1" kern="1200">
          <a:solidFill>
            <a:srgbClr val="007485"/>
          </a:solidFill>
          <a:latin typeface="Myriad Pro" panose="020B0503030403020204" pitchFamily="34" charset="0"/>
          <a:ea typeface="+mn-ea"/>
          <a:cs typeface="Arial" panose="020B0604020202020204" pitchFamily="34" charset="0"/>
        </a:defRPr>
      </a:lvl2pPr>
      <a:lvl3pPr marL="1485900" indent="-571500" algn="l" defTabSz="914400" rtl="0" eaLnBrk="1" latinLnBrk="0" hangingPunct="1">
        <a:lnSpc>
          <a:spcPct val="90000"/>
        </a:lnSpc>
        <a:spcBef>
          <a:spcPts val="500"/>
        </a:spcBef>
        <a:buFont typeface="Arial" panose="020B0604020202020204" pitchFamily="34" charset="0"/>
        <a:buChar char="•"/>
        <a:defRPr sz="3800" b="0" kern="1200">
          <a:solidFill>
            <a:schemeClr val="bg1">
              <a:lumMod val="50000"/>
            </a:schemeClr>
          </a:solidFill>
          <a:latin typeface="Myriad Pro" panose="020B0503030403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3500" b="1" i="1" kern="1200">
          <a:solidFill>
            <a:schemeClr val="bg1">
              <a:lumMod val="65000"/>
            </a:schemeClr>
          </a:solidFill>
          <a:latin typeface="Droid Serif" panose="02020600060500020200" pitchFamily="18" charset="0"/>
          <a:ea typeface="Droid Serif" panose="02020600060500020200" pitchFamily="18" charset="0"/>
          <a:cs typeface="Droid Serif" panose="02020600060500020200" pitchFamily="18" charset="0"/>
        </a:defRPr>
      </a:lvl4pPr>
      <a:lvl5pPr marL="2286000" indent="-457200" algn="l" defTabSz="914400" rtl="0" eaLnBrk="1" latinLnBrk="0" hangingPunct="1">
        <a:lnSpc>
          <a:spcPct val="90000"/>
        </a:lnSpc>
        <a:spcBef>
          <a:spcPts val="500"/>
        </a:spcBef>
        <a:buFont typeface="Arial" panose="020B0604020202020204" pitchFamily="34" charset="0"/>
        <a:buChar char="•"/>
        <a:defRPr sz="3500" i="1" kern="1200">
          <a:solidFill>
            <a:srgbClr val="007485"/>
          </a:solidFill>
          <a:latin typeface="Droid Serif" panose="02020600060500020200" pitchFamily="18" charset="0"/>
          <a:ea typeface="Droid Serif" panose="02020600060500020200" pitchFamily="18" charset="0"/>
          <a:cs typeface="Droid Serif" panose="02020600060500020200"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oJJdKZMaOTQ"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hyperlink" Target="https://vvob-my.sharepoint.com/personal/george_kategayabagabo_vvob_org/Documents/Documents/Launch%20Preparation/Need%20Assessment/Preparation/Video.mp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8/10/relationships/comments" Target="../comments/modernComment_1BC_AB4D911.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hyperlink" Target="https://www.youtube.com/watch?v=VGc9EbeG57U&amp;list=PLeJNP8PdS1LvlJkMnHzMTx-C91EqMcHwO" TargetMode="External"/><Relationship Id="rId5" Type="http://schemas.openxmlformats.org/officeDocument/2006/relationships/image" Target="../media/image30.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s://Scratch.mit.edu/projects/449984077/" TargetMode="Externa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hyperlink" Target="https://resources.scratch.mit.edu/www/cards/en/scratch-cards-all.pdf"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jp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n.scratch-wiki.info/wiki/Blockly" TargetMode="External"/><Relationship Id="rId3" Type="http://schemas.openxmlformats.org/officeDocument/2006/relationships/hyperlink" Target="https://en.scratch-wiki.info/wiki/Python" TargetMode="External"/><Relationship Id="rId7" Type="http://schemas.openxmlformats.org/officeDocument/2006/relationships/hyperlink" Target="https://en.scratch-wiki.info/wiki/Scratch"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s://en.wikipedia.org/wiki/C_(programming_language)" TargetMode="External"/><Relationship Id="rId5" Type="http://schemas.openxmlformats.org/officeDocument/2006/relationships/hyperlink" Target="https://en.wikipedia.org/wiki/JavaScript" TargetMode="External"/><Relationship Id="rId10" Type="http://schemas.openxmlformats.org/officeDocument/2006/relationships/image" Target="../media/image15.png"/><Relationship Id="rId4" Type="http://schemas.openxmlformats.org/officeDocument/2006/relationships/hyperlink" Target="https://en.wikipedia.org/wiki/Java_(programming_language)" TargetMode="External"/><Relationship Id="rId9" Type="http://schemas.openxmlformats.org/officeDocument/2006/relationships/hyperlink" Target="https://elementalcode.herokuapp.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vsbI0skh1qM" TargetMode="Externa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2B2E5C00-5450-4242-A9CA-BD2C305891AF}"/>
              </a:ext>
            </a:extLst>
          </p:cNvPr>
          <p:cNvSpPr>
            <a:spLocks noGrp="1"/>
          </p:cNvSpPr>
          <p:nvPr>
            <p:ph type="subTitle" idx="1"/>
          </p:nvPr>
        </p:nvSpPr>
        <p:spPr>
          <a:xfrm>
            <a:off x="291932" y="5677826"/>
            <a:ext cx="11608135" cy="1494662"/>
          </a:xfrm>
        </p:spPr>
        <p:txBody>
          <a:bodyPr vert="horz" lIns="91440" tIns="45720" rIns="91440" bIns="45720" rtlCol="0" anchor="t">
            <a:normAutofit/>
          </a:bodyPr>
          <a:lstStyle/>
          <a:p>
            <a:r>
              <a:rPr lang="en-US" sz="4000" b="1" dirty="0">
                <a:solidFill>
                  <a:srgbClr val="008F5C"/>
                </a:solidFill>
              </a:rPr>
              <a:t>Scratch club sessions </a:t>
            </a:r>
            <a:r>
              <a:rPr lang="en-GB" sz="4000" b="1" dirty="0">
                <a:solidFill>
                  <a:srgbClr val="008F5C"/>
                </a:solidFill>
              </a:rPr>
              <a:t>– Module 1 &amp; 2</a:t>
            </a:r>
            <a:endParaRPr lang="en-US" sz="4000" b="1" dirty="0">
              <a:solidFill>
                <a:srgbClr val="008F5C"/>
              </a:solidFill>
            </a:endParaRPr>
          </a:p>
        </p:txBody>
      </p:sp>
      <p:pic>
        <p:nvPicPr>
          <p:cNvPr id="14" name="Picture 13" descr="Logo, company name&#10;&#10;Description automatically generated">
            <a:extLst>
              <a:ext uri="{FF2B5EF4-FFF2-40B4-BE49-F238E27FC236}">
                <a16:creationId xmlns:a16="http://schemas.microsoft.com/office/drawing/2014/main" id="{58D75FE3-2116-465C-B230-9E162A35E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386" y="-90802"/>
            <a:ext cx="4057514" cy="1594388"/>
          </a:xfrm>
          <a:prstGeom prst="rect">
            <a:avLst/>
          </a:prstGeom>
        </p:spPr>
      </p:pic>
      <p:pic>
        <p:nvPicPr>
          <p:cNvPr id="9" name="Picture 8">
            <a:extLst>
              <a:ext uri="{FF2B5EF4-FFF2-40B4-BE49-F238E27FC236}">
                <a16:creationId xmlns:a16="http://schemas.microsoft.com/office/drawing/2014/main" id="{931CDD60-9285-4111-9BA4-CC66D24F1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542"/>
            <a:ext cx="7838830" cy="54633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ome">
            <a:extLst>
              <a:ext uri="{FF2B5EF4-FFF2-40B4-BE49-F238E27FC236}">
                <a16:creationId xmlns:a16="http://schemas.microsoft.com/office/drawing/2014/main" id="{1DFE6665-C0A9-462F-89D5-89BF1C98AA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2213" y="1422692"/>
            <a:ext cx="1371033" cy="13710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Rwanda Coding Academy - Home | Facebook">
            <a:extLst>
              <a:ext uri="{FF2B5EF4-FFF2-40B4-BE49-F238E27FC236}">
                <a16:creationId xmlns:a16="http://schemas.microsoft.com/office/drawing/2014/main" id="{E913383B-0AAB-43D4-BA2D-A2F337F3B5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59164" y="3197999"/>
            <a:ext cx="1371033" cy="14398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B e-Learning Platform">
            <a:extLst>
              <a:ext uri="{FF2B5EF4-FFF2-40B4-BE49-F238E27FC236}">
                <a16:creationId xmlns:a16="http://schemas.microsoft.com/office/drawing/2014/main" id="{E8F7FEA2-D827-482D-8877-4CDF1B2B21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125" y="1227659"/>
            <a:ext cx="242887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a:extLst>
              <a:ext uri="{FF2B5EF4-FFF2-40B4-BE49-F238E27FC236}">
                <a16:creationId xmlns:a16="http://schemas.microsoft.com/office/drawing/2014/main" id="{60CF9518-DC18-494C-812C-E16FDDE93C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3114" y="3197999"/>
            <a:ext cx="268605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601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1BDCA5-66FB-48A3-A0CE-2E56E01C9819}"/>
              </a:ext>
            </a:extLst>
          </p:cNvPr>
          <p:cNvSpPr>
            <a:spLocks noGrp="1"/>
          </p:cNvSpPr>
          <p:nvPr>
            <p:ph type="title"/>
          </p:nvPr>
        </p:nvSpPr>
        <p:spPr/>
        <p:txBody>
          <a:bodyPr/>
          <a:lstStyle/>
          <a:p>
            <a:r>
              <a:rPr lang="nl-BE" dirty="0"/>
              <a:t>Demonstrate</a:t>
            </a:r>
          </a:p>
        </p:txBody>
      </p:sp>
      <p:sp>
        <p:nvSpPr>
          <p:cNvPr id="4" name="Text Placeholder 3">
            <a:extLst>
              <a:ext uri="{FF2B5EF4-FFF2-40B4-BE49-F238E27FC236}">
                <a16:creationId xmlns:a16="http://schemas.microsoft.com/office/drawing/2014/main" id="{24CECB7E-00E9-444A-9551-C4B76F87D722}"/>
              </a:ext>
            </a:extLst>
          </p:cNvPr>
          <p:cNvSpPr>
            <a:spLocks noGrp="1"/>
          </p:cNvSpPr>
          <p:nvPr>
            <p:ph type="body" idx="1"/>
          </p:nvPr>
        </p:nvSpPr>
        <p:spPr/>
        <p:txBody>
          <a:bodyPr/>
          <a:lstStyle/>
          <a:p>
            <a:endParaRPr lang="nl-BE"/>
          </a:p>
        </p:txBody>
      </p:sp>
      <p:pic>
        <p:nvPicPr>
          <p:cNvPr id="5" name="Picture 4" descr="Icon&#10;&#10;Description automatically generated">
            <a:extLst>
              <a:ext uri="{FF2B5EF4-FFF2-40B4-BE49-F238E27FC236}">
                <a16:creationId xmlns:a16="http://schemas.microsoft.com/office/drawing/2014/main" id="{71586B90-C093-41ED-A6DE-A4C8B17C92FC}"/>
              </a:ext>
            </a:extLst>
          </p:cNvPr>
          <p:cNvPicPr>
            <a:picLocks noChangeAspect="1"/>
          </p:cNvPicPr>
          <p:nvPr/>
        </p:nvPicPr>
        <p:blipFill>
          <a:blip r:embed="rId2"/>
          <a:stretch>
            <a:fillRect/>
          </a:stretch>
        </p:blipFill>
        <p:spPr>
          <a:xfrm>
            <a:off x="8820444" y="2566138"/>
            <a:ext cx="1154722" cy="1154722"/>
          </a:xfrm>
          <a:prstGeom prst="rect">
            <a:avLst/>
          </a:prstGeom>
        </p:spPr>
      </p:pic>
    </p:spTree>
    <p:extLst>
      <p:ext uri="{BB962C8B-B14F-4D97-AF65-F5344CB8AC3E}">
        <p14:creationId xmlns:p14="http://schemas.microsoft.com/office/powerpoint/2010/main" val="3475195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9265E62-2A7E-4F58-BE34-4EB2A0683136}"/>
              </a:ext>
            </a:extLst>
          </p:cNvPr>
          <p:cNvSpPr>
            <a:spLocks noGrp="1"/>
          </p:cNvSpPr>
          <p:nvPr>
            <p:ph type="subTitle" idx="13"/>
          </p:nvPr>
        </p:nvSpPr>
        <p:spPr/>
        <p:txBody>
          <a:bodyPr/>
          <a:lstStyle/>
          <a:p>
            <a:r>
              <a:rPr lang="en-US" sz="2800" dirty="0">
                <a:latin typeface="Times New Roman" panose="02020603050405020304" pitchFamily="18" charset="0"/>
                <a:cs typeface="Times New Roman" panose="02020603050405020304" pitchFamily="18" charset="0"/>
              </a:rPr>
              <a:t>What is Scratch? </a:t>
            </a:r>
          </a:p>
        </p:txBody>
      </p:sp>
      <p:sp>
        <p:nvSpPr>
          <p:cNvPr id="3" name="Title 2">
            <a:extLst>
              <a:ext uri="{FF2B5EF4-FFF2-40B4-BE49-F238E27FC236}">
                <a16:creationId xmlns:a16="http://schemas.microsoft.com/office/drawing/2014/main" id="{A0CF2D8F-5E59-4939-8A88-A44D78A86982}"/>
              </a:ext>
            </a:extLst>
          </p:cNvPr>
          <p:cNvSpPr>
            <a:spLocks noGrp="1"/>
          </p:cNvSpPr>
          <p:nvPr>
            <p:ph type="title"/>
          </p:nvPr>
        </p:nvSpPr>
        <p:spPr/>
        <p:txBody>
          <a:bodyPr/>
          <a:lstStyle/>
          <a:p>
            <a:r>
              <a:rPr lang="en-US" dirty="0"/>
              <a:t>Module 1 &amp; 2 </a:t>
            </a:r>
          </a:p>
        </p:txBody>
      </p:sp>
      <p:sp>
        <p:nvSpPr>
          <p:cNvPr id="4" name="Text Placeholder 3">
            <a:extLst>
              <a:ext uri="{FF2B5EF4-FFF2-40B4-BE49-F238E27FC236}">
                <a16:creationId xmlns:a16="http://schemas.microsoft.com/office/drawing/2014/main" id="{CF8F3EAD-5C9A-43A4-9CC7-9E1BFD17C69D}"/>
              </a:ext>
            </a:extLst>
          </p:cNvPr>
          <p:cNvSpPr>
            <a:spLocks noGrp="1"/>
          </p:cNvSpPr>
          <p:nvPr>
            <p:ph type="body" sz="quarter" idx="14"/>
          </p:nvPr>
        </p:nvSpPr>
        <p:spPr>
          <a:xfrm>
            <a:off x="7426712" y="1320142"/>
            <a:ext cx="4530749" cy="4642450"/>
          </a:xfrm>
        </p:spPr>
        <p:txBody>
          <a:bodyPr>
            <a:normAutofit lnSpcReduction="10000"/>
          </a:bodyPr>
          <a:lstStyle/>
          <a:p>
            <a:pPr marL="685800" indent="-685800">
              <a:buFont typeface="Wingdings" panose="05000000000000000000" pitchFamily="2" charset="2"/>
              <a:buChar char="v"/>
            </a:pPr>
            <a:r>
              <a:rPr lang="en-US" altLang="en-US" sz="2400" b="0" dirty="0">
                <a:solidFill>
                  <a:srgbClr val="000000"/>
                </a:solidFill>
              </a:rPr>
              <a:t>It is a free programmable toolkit</a:t>
            </a:r>
            <a:br>
              <a:rPr lang="en-US" altLang="en-US" sz="2400" b="0" dirty="0">
                <a:solidFill>
                  <a:srgbClr val="000000"/>
                </a:solidFill>
              </a:rPr>
            </a:br>
            <a:endParaRPr lang="en-US" altLang="en-US" sz="2400" b="0" dirty="0">
              <a:solidFill>
                <a:srgbClr val="000000"/>
              </a:solidFill>
            </a:endParaRPr>
          </a:p>
          <a:p>
            <a:pPr marL="685800" indent="-685800">
              <a:buFont typeface="Wingdings" panose="05000000000000000000" pitchFamily="2" charset="2"/>
              <a:buChar char="v"/>
            </a:pPr>
            <a:r>
              <a:rPr lang="en-US" altLang="en-US" sz="2400" b="0" dirty="0">
                <a:solidFill>
                  <a:srgbClr val="000000"/>
                </a:solidFill>
              </a:rPr>
              <a:t>It enables people to create their own games, animated stories, and interactive arts</a:t>
            </a:r>
            <a:br>
              <a:rPr lang="en-US" altLang="en-US" sz="2400" b="0" dirty="0">
                <a:solidFill>
                  <a:srgbClr val="000000"/>
                </a:solidFill>
              </a:rPr>
            </a:br>
            <a:endParaRPr lang="en-US" altLang="en-US" sz="2400" b="0" dirty="0">
              <a:solidFill>
                <a:srgbClr val="000000"/>
              </a:solidFill>
            </a:endParaRPr>
          </a:p>
          <a:p>
            <a:pPr marL="685800" indent="-685800">
              <a:buFont typeface="Wingdings" panose="05000000000000000000" pitchFamily="2" charset="2"/>
              <a:buChar char="v"/>
            </a:pPr>
            <a:r>
              <a:rPr lang="en-US" altLang="en-US" sz="2400" b="0" dirty="0">
                <a:solidFill>
                  <a:srgbClr val="000000"/>
                </a:solidFill>
              </a:rPr>
              <a:t>It allows them to share their creations over the Internet. </a:t>
            </a:r>
          </a:p>
          <a:p>
            <a:pPr marL="685800" indent="-685800">
              <a:buFont typeface="Wingdings" panose="05000000000000000000" pitchFamily="2" charset="2"/>
              <a:buChar char="v"/>
            </a:pPr>
            <a:r>
              <a:rPr lang="en-GB" sz="2600" dirty="0"/>
              <a:t>Watch this </a:t>
            </a:r>
            <a:r>
              <a:rPr lang="en-GB" sz="2600" b="1" dirty="0"/>
              <a:t>intro video </a:t>
            </a:r>
            <a:r>
              <a:rPr lang="en-GB" sz="2600" dirty="0"/>
              <a:t>about Scratch: </a:t>
            </a:r>
            <a:r>
              <a:rPr lang="en-GB" sz="2600" dirty="0">
                <a:hlinkClick r:id="rId3"/>
              </a:rPr>
              <a:t>https://youtu.be/oJJdKZMaOTQ</a:t>
            </a:r>
            <a:endParaRPr lang="en-GB" sz="2600" dirty="0"/>
          </a:p>
          <a:p>
            <a:pPr marL="685800" indent="-685800">
              <a:buFont typeface="Wingdings" panose="05000000000000000000" pitchFamily="2" charset="2"/>
              <a:buChar char="v"/>
            </a:pPr>
            <a:endParaRPr lang="en-GB" sz="2600" dirty="0"/>
          </a:p>
        </p:txBody>
      </p:sp>
      <p:pic>
        <p:nvPicPr>
          <p:cNvPr id="8" name="Picture Placeholder 7" descr="A picture containing food&#10;&#10;Description automatically generated">
            <a:hlinkClick r:id="rId4"/>
            <a:extLst>
              <a:ext uri="{FF2B5EF4-FFF2-40B4-BE49-F238E27FC236}">
                <a16:creationId xmlns:a16="http://schemas.microsoft.com/office/drawing/2014/main" id="{711CE37E-567B-489D-A835-D87FEAB2BCA1}"/>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18254" r="18254"/>
          <a:stretch>
            <a:fillRect/>
          </a:stretch>
        </p:blipFill>
        <p:spPr>
          <a:xfrm>
            <a:off x="452167" y="1320141"/>
            <a:ext cx="6742263" cy="5185043"/>
          </a:xfrm>
        </p:spPr>
      </p:pic>
      <p:pic>
        <p:nvPicPr>
          <p:cNvPr id="6" name="Picture 5" descr="Icon&#10;&#10;Description automatically generated">
            <a:extLst>
              <a:ext uri="{FF2B5EF4-FFF2-40B4-BE49-F238E27FC236}">
                <a16:creationId xmlns:a16="http://schemas.microsoft.com/office/drawing/2014/main" id="{A86196B8-BE36-450A-B9E5-4D85EBB2F0CB}"/>
              </a:ext>
            </a:extLst>
          </p:cNvPr>
          <p:cNvPicPr>
            <a:picLocks noChangeAspect="1"/>
          </p:cNvPicPr>
          <p:nvPr/>
        </p:nvPicPr>
        <p:blipFill>
          <a:blip r:embed="rId6"/>
          <a:stretch>
            <a:fillRect/>
          </a:stretch>
        </p:blipFill>
        <p:spPr>
          <a:xfrm>
            <a:off x="8333936" y="135585"/>
            <a:ext cx="804457" cy="804457"/>
          </a:xfrm>
          <a:prstGeom prst="rect">
            <a:avLst/>
          </a:prstGeom>
        </p:spPr>
      </p:pic>
    </p:spTree>
    <p:extLst>
      <p:ext uri="{BB962C8B-B14F-4D97-AF65-F5344CB8AC3E}">
        <p14:creationId xmlns:p14="http://schemas.microsoft.com/office/powerpoint/2010/main" val="3024755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CBAC16-DF3A-4A43-A289-5B280FE7944F}"/>
              </a:ext>
            </a:extLst>
          </p:cNvPr>
          <p:cNvSpPr>
            <a:spLocks noGrp="1"/>
          </p:cNvSpPr>
          <p:nvPr>
            <p:ph type="subTitle" idx="13"/>
          </p:nvPr>
        </p:nvSpPr>
        <p:spPr/>
        <p:txBody>
          <a:bodyPr/>
          <a:lstStyle/>
          <a:p>
            <a:r>
              <a:rPr lang="en-GB" b="1" dirty="0"/>
              <a:t>The Scratch interface </a:t>
            </a:r>
            <a:endParaRPr lang="en-RW" b="1" dirty="0"/>
          </a:p>
        </p:txBody>
      </p:sp>
      <p:sp>
        <p:nvSpPr>
          <p:cNvPr id="3" name="Title 2">
            <a:extLst>
              <a:ext uri="{FF2B5EF4-FFF2-40B4-BE49-F238E27FC236}">
                <a16:creationId xmlns:a16="http://schemas.microsoft.com/office/drawing/2014/main" id="{0A10CD9A-2C9D-1947-8F73-6F6F454A042F}"/>
              </a:ext>
            </a:extLst>
          </p:cNvPr>
          <p:cNvSpPr>
            <a:spLocks noGrp="1"/>
          </p:cNvSpPr>
          <p:nvPr>
            <p:ph type="title"/>
          </p:nvPr>
        </p:nvSpPr>
        <p:spPr/>
        <p:txBody>
          <a:bodyPr/>
          <a:lstStyle/>
          <a:p>
            <a:r>
              <a:rPr lang="en-RW" dirty="0"/>
              <a:t>Module 1 </a:t>
            </a:r>
            <a:r>
              <a:rPr lang="en-US"/>
              <a:t>&amp; 2</a:t>
            </a:r>
          </a:p>
        </p:txBody>
      </p:sp>
      <p:sp>
        <p:nvSpPr>
          <p:cNvPr id="4" name="Text Placeholder 3">
            <a:extLst>
              <a:ext uri="{FF2B5EF4-FFF2-40B4-BE49-F238E27FC236}">
                <a16:creationId xmlns:a16="http://schemas.microsoft.com/office/drawing/2014/main" id="{3D259E92-B4B6-FB4C-9578-8A82AE207F82}"/>
              </a:ext>
            </a:extLst>
          </p:cNvPr>
          <p:cNvSpPr>
            <a:spLocks noGrp="1"/>
          </p:cNvSpPr>
          <p:nvPr>
            <p:ph type="body" sz="quarter" idx="14"/>
          </p:nvPr>
        </p:nvSpPr>
        <p:spPr>
          <a:xfrm>
            <a:off x="10436112" y="1176142"/>
            <a:ext cx="1584731" cy="3352163"/>
          </a:xfrm>
        </p:spPr>
        <p:txBody>
          <a:bodyPr>
            <a:normAutofit/>
          </a:bodyPr>
          <a:lstStyle/>
          <a:p>
            <a:pPr marL="0" indent="0">
              <a:buNone/>
            </a:pPr>
            <a:r>
              <a:rPr lang="en-US" sz="2400" dirty="0"/>
              <a:t>C</a:t>
            </a:r>
            <a:r>
              <a:rPr lang="en-RW" sz="2400" dirty="0"/>
              <a:t>omplete quiz 1 on Moodle.  </a:t>
            </a:r>
          </a:p>
        </p:txBody>
      </p:sp>
      <p:pic>
        <p:nvPicPr>
          <p:cNvPr id="6" name="Picture Placeholder 5">
            <a:extLst>
              <a:ext uri="{FF2B5EF4-FFF2-40B4-BE49-F238E27FC236}">
                <a16:creationId xmlns:a16="http://schemas.microsoft.com/office/drawing/2014/main" id="{8C926FD2-3E02-E948-8DFF-D46B4D7D28DB}"/>
              </a:ext>
            </a:extLst>
          </p:cNvPr>
          <p:cNvPicPr>
            <a:picLocks noGrp="1" noChangeAspect="1"/>
          </p:cNvPicPr>
          <p:nvPr>
            <p:ph type="pic" sz="quarter" idx="15"/>
          </p:nvPr>
        </p:nvPicPr>
        <p:blipFill rotWithShape="1">
          <a:blip r:embed="rId3" cstate="print"/>
          <a:srcRect l="-15854" r="-807"/>
          <a:stretch/>
        </p:blipFill>
        <p:spPr bwMode="auto">
          <a:xfrm>
            <a:off x="-1301262" y="1069975"/>
            <a:ext cx="11890604" cy="6135805"/>
          </a:xfrm>
          <a:prstGeom prst="rect">
            <a:avLst/>
          </a:prstGeom>
          <a:noFill/>
          <a:ln>
            <a:noFill/>
          </a:ln>
          <a:extLst>
            <a:ext uri="{53640926-AAD7-44D8-BBD7-CCE9431645EC}">
              <a14:shadowObscured xmlns:a14="http://schemas.microsoft.com/office/drawing/2010/main"/>
            </a:ext>
          </a:extLst>
        </p:spPr>
      </p:pic>
      <p:pic>
        <p:nvPicPr>
          <p:cNvPr id="7" name="Picture 6" descr="Icon&#10;&#10;Description automatically generated">
            <a:extLst>
              <a:ext uri="{FF2B5EF4-FFF2-40B4-BE49-F238E27FC236}">
                <a16:creationId xmlns:a16="http://schemas.microsoft.com/office/drawing/2014/main" id="{1A86B6A6-4558-4E7D-A9E2-6EFD5088B952}"/>
              </a:ext>
            </a:extLst>
          </p:cNvPr>
          <p:cNvPicPr>
            <a:picLocks noChangeAspect="1"/>
          </p:cNvPicPr>
          <p:nvPr/>
        </p:nvPicPr>
        <p:blipFill>
          <a:blip r:embed="rId4"/>
          <a:stretch>
            <a:fillRect/>
          </a:stretch>
        </p:blipFill>
        <p:spPr>
          <a:xfrm>
            <a:off x="8333936" y="135585"/>
            <a:ext cx="804457" cy="804457"/>
          </a:xfrm>
          <a:prstGeom prst="rect">
            <a:avLst/>
          </a:prstGeom>
        </p:spPr>
      </p:pic>
    </p:spTree>
    <p:extLst>
      <p:ext uri="{BB962C8B-B14F-4D97-AF65-F5344CB8AC3E}">
        <p14:creationId xmlns:p14="http://schemas.microsoft.com/office/powerpoint/2010/main" val="179624209"/>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DE90AE1-1262-A145-8B46-7BAD8210145D}"/>
              </a:ext>
            </a:extLst>
          </p:cNvPr>
          <p:cNvSpPr>
            <a:spLocks noGrp="1"/>
          </p:cNvSpPr>
          <p:nvPr>
            <p:ph type="subTitle" idx="13"/>
          </p:nvPr>
        </p:nvSpPr>
        <p:spPr/>
        <p:txBody>
          <a:bodyPr/>
          <a:lstStyle/>
          <a:p>
            <a:r>
              <a:rPr lang="en-RW" dirty="0"/>
              <a:t>Operators</a:t>
            </a:r>
            <a:r>
              <a:rPr lang="en-US" dirty="0"/>
              <a:t> or ‘Blocks’</a:t>
            </a:r>
            <a:endParaRPr lang="en-RW" dirty="0"/>
          </a:p>
        </p:txBody>
      </p:sp>
      <p:sp>
        <p:nvSpPr>
          <p:cNvPr id="3" name="Text Placeholder 2">
            <a:extLst>
              <a:ext uri="{FF2B5EF4-FFF2-40B4-BE49-F238E27FC236}">
                <a16:creationId xmlns:a16="http://schemas.microsoft.com/office/drawing/2014/main" id="{48239F75-8247-3C48-B014-F78A7038A4FD}"/>
              </a:ext>
            </a:extLst>
          </p:cNvPr>
          <p:cNvSpPr>
            <a:spLocks noGrp="1"/>
          </p:cNvSpPr>
          <p:nvPr>
            <p:ph type="body" sz="quarter" idx="14"/>
          </p:nvPr>
        </p:nvSpPr>
        <p:spPr>
          <a:xfrm>
            <a:off x="395898" y="1404475"/>
            <a:ext cx="6806760" cy="5239708"/>
          </a:xfrm>
        </p:spPr>
        <p:txBody>
          <a:bodyPr>
            <a:normAutofit/>
          </a:bodyPr>
          <a:lstStyle/>
          <a:p>
            <a:pPr marL="0" indent="0">
              <a:buNone/>
            </a:pPr>
            <a:r>
              <a:rPr lang="en-GB" sz="2400" dirty="0"/>
              <a:t>The </a:t>
            </a:r>
            <a:r>
              <a:rPr lang="en-GB" sz="2400" b="1" dirty="0"/>
              <a:t>Operators Block Palette </a:t>
            </a:r>
            <a:r>
              <a:rPr lang="en-GB" sz="2400" dirty="0"/>
              <a:t>contains 18 blocks. All these blocks have one thing in common: they take </a:t>
            </a:r>
          </a:p>
          <a:p>
            <a:pPr lvl="1"/>
            <a:r>
              <a:rPr lang="en-GB" sz="2000" dirty="0"/>
              <a:t>one or more values and use them to return another value. </a:t>
            </a:r>
          </a:p>
          <a:p>
            <a:pPr lvl="1"/>
            <a:r>
              <a:rPr lang="en-GB" sz="2000" dirty="0"/>
              <a:t>In programming, using values to produce other values is called </a:t>
            </a:r>
            <a:r>
              <a:rPr lang="en-GB" sz="2000" b="1" dirty="0"/>
              <a:t>performing an operation</a:t>
            </a:r>
            <a:r>
              <a:rPr lang="en-GB" sz="2000" dirty="0"/>
              <a:t>. The blocks that make operations possible are called “operators.” Operations are specific tasks that work with values to produce results. </a:t>
            </a:r>
          </a:p>
          <a:p>
            <a:pPr marL="0" indent="0">
              <a:buNone/>
            </a:pPr>
            <a:r>
              <a:rPr lang="en-GB" sz="2400" dirty="0"/>
              <a:t>EX:  1+3=4 or making a combination of words to form a sentence (e.g. “Hello” + “World” = “Hello World”). </a:t>
            </a:r>
          </a:p>
          <a:p>
            <a:endParaRPr lang="en-RW" dirty="0"/>
          </a:p>
        </p:txBody>
      </p:sp>
      <p:sp>
        <p:nvSpPr>
          <p:cNvPr id="4" name="Title 3">
            <a:extLst>
              <a:ext uri="{FF2B5EF4-FFF2-40B4-BE49-F238E27FC236}">
                <a16:creationId xmlns:a16="http://schemas.microsoft.com/office/drawing/2014/main" id="{C7346EEC-A247-FD40-B968-C6655E178562}"/>
              </a:ext>
            </a:extLst>
          </p:cNvPr>
          <p:cNvSpPr>
            <a:spLocks noGrp="1"/>
          </p:cNvSpPr>
          <p:nvPr>
            <p:ph type="title"/>
          </p:nvPr>
        </p:nvSpPr>
        <p:spPr/>
        <p:txBody>
          <a:bodyPr/>
          <a:lstStyle/>
          <a:p>
            <a:r>
              <a:rPr lang="en-RW" dirty="0"/>
              <a:t>Module 1 </a:t>
            </a:r>
            <a:r>
              <a:rPr lang="en-US"/>
              <a:t>&amp; 2</a:t>
            </a:r>
          </a:p>
        </p:txBody>
      </p:sp>
      <p:pic>
        <p:nvPicPr>
          <p:cNvPr id="2050" name="Picture 2" descr="5 New Features in Scratch 3.0 - TechnoKids Blog">
            <a:extLst>
              <a:ext uri="{FF2B5EF4-FFF2-40B4-BE49-F238E27FC236}">
                <a16:creationId xmlns:a16="http://schemas.microsoft.com/office/drawing/2014/main" id="{2B741C16-C0B6-43A3-B351-7BD0CA9BAB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423"/>
          <a:stretch/>
        </p:blipFill>
        <p:spPr bwMode="auto">
          <a:xfrm>
            <a:off x="8446852" y="3812345"/>
            <a:ext cx="3745148" cy="30456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con&#10;&#10;Description automatically generated">
            <a:extLst>
              <a:ext uri="{FF2B5EF4-FFF2-40B4-BE49-F238E27FC236}">
                <a16:creationId xmlns:a16="http://schemas.microsoft.com/office/drawing/2014/main" id="{0FC3E96A-D8D9-4729-B0AB-026757FB6C1D}"/>
              </a:ext>
            </a:extLst>
          </p:cNvPr>
          <p:cNvPicPr>
            <a:picLocks noChangeAspect="1"/>
          </p:cNvPicPr>
          <p:nvPr/>
        </p:nvPicPr>
        <p:blipFill>
          <a:blip r:embed="rId3"/>
          <a:stretch>
            <a:fillRect/>
          </a:stretch>
        </p:blipFill>
        <p:spPr>
          <a:xfrm>
            <a:off x="8333936" y="135585"/>
            <a:ext cx="804457" cy="804457"/>
          </a:xfrm>
          <a:prstGeom prst="rect">
            <a:avLst/>
          </a:prstGeom>
        </p:spPr>
      </p:pic>
    </p:spTree>
    <p:extLst>
      <p:ext uri="{BB962C8B-B14F-4D97-AF65-F5344CB8AC3E}">
        <p14:creationId xmlns:p14="http://schemas.microsoft.com/office/powerpoint/2010/main" val="2148728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81EED1B-C2BE-234C-9C3A-3E9AE0CEA328}"/>
              </a:ext>
            </a:extLst>
          </p:cNvPr>
          <p:cNvSpPr>
            <a:spLocks noGrp="1"/>
          </p:cNvSpPr>
          <p:nvPr>
            <p:ph type="subTitle" idx="13"/>
          </p:nvPr>
        </p:nvSpPr>
        <p:spPr/>
        <p:txBody>
          <a:bodyPr/>
          <a:lstStyle/>
          <a:p>
            <a:r>
              <a:rPr lang="en-RW" dirty="0"/>
              <a:t>Operators</a:t>
            </a:r>
            <a:r>
              <a:rPr lang="en-US" dirty="0"/>
              <a:t> or ‘blocks’</a:t>
            </a:r>
            <a:r>
              <a:rPr lang="en-RW" dirty="0"/>
              <a:t> </a:t>
            </a:r>
          </a:p>
        </p:txBody>
      </p:sp>
      <p:sp>
        <p:nvSpPr>
          <p:cNvPr id="3" name="Title 2">
            <a:extLst>
              <a:ext uri="{FF2B5EF4-FFF2-40B4-BE49-F238E27FC236}">
                <a16:creationId xmlns:a16="http://schemas.microsoft.com/office/drawing/2014/main" id="{BC79947F-D8BC-C74D-AED3-B4196AF74FD8}"/>
              </a:ext>
            </a:extLst>
          </p:cNvPr>
          <p:cNvSpPr>
            <a:spLocks noGrp="1"/>
          </p:cNvSpPr>
          <p:nvPr>
            <p:ph type="title"/>
          </p:nvPr>
        </p:nvSpPr>
        <p:spPr/>
        <p:txBody>
          <a:bodyPr/>
          <a:lstStyle/>
          <a:p>
            <a:r>
              <a:rPr lang="en-RW" dirty="0"/>
              <a:t>Module 1 </a:t>
            </a:r>
            <a:r>
              <a:rPr lang="en-US"/>
              <a:t>&amp; 2</a:t>
            </a:r>
            <a:r>
              <a:rPr lang="en-RW"/>
              <a:t> </a:t>
            </a:r>
            <a:endParaRPr lang="en-US"/>
          </a:p>
        </p:txBody>
      </p:sp>
      <p:sp>
        <p:nvSpPr>
          <p:cNvPr id="4" name="Text Placeholder 3">
            <a:extLst>
              <a:ext uri="{FF2B5EF4-FFF2-40B4-BE49-F238E27FC236}">
                <a16:creationId xmlns:a16="http://schemas.microsoft.com/office/drawing/2014/main" id="{E497AEED-E0E6-E642-98DB-DD7A92D4993B}"/>
              </a:ext>
            </a:extLst>
          </p:cNvPr>
          <p:cNvSpPr>
            <a:spLocks noGrp="1"/>
          </p:cNvSpPr>
          <p:nvPr>
            <p:ph type="body" sz="quarter" idx="14"/>
          </p:nvPr>
        </p:nvSpPr>
        <p:spPr>
          <a:xfrm>
            <a:off x="6485792" y="1349299"/>
            <a:ext cx="4933057" cy="5151862"/>
          </a:xfrm>
        </p:spPr>
        <p:txBody>
          <a:bodyPr>
            <a:normAutofit/>
          </a:bodyPr>
          <a:lstStyle/>
          <a:p>
            <a:pPr marL="0" indent="0">
              <a:buNone/>
            </a:pPr>
            <a:r>
              <a:rPr lang="en-GB" sz="2400" b="1" dirty="0"/>
              <a:t>Some things they make possible include:</a:t>
            </a:r>
            <a:endParaRPr lang="en-RW" sz="2400" b="1" dirty="0"/>
          </a:p>
          <a:p>
            <a:pPr lvl="0"/>
            <a:r>
              <a:rPr lang="en-GB" sz="2400" dirty="0"/>
              <a:t>Keeping track of the score or result</a:t>
            </a:r>
            <a:endParaRPr lang="en-RW" sz="2400" dirty="0"/>
          </a:p>
          <a:p>
            <a:pPr lvl="0"/>
            <a:r>
              <a:rPr lang="en-GB" sz="2400" dirty="0"/>
              <a:t>Joining words to change what sprites say</a:t>
            </a:r>
            <a:endParaRPr lang="en-RW" sz="2400" dirty="0"/>
          </a:p>
          <a:p>
            <a:pPr lvl="0"/>
            <a:r>
              <a:rPr lang="en-GB" sz="2400" dirty="0"/>
              <a:t>Making sprites move in a realistic way</a:t>
            </a:r>
            <a:endParaRPr lang="en-RW" sz="2400" dirty="0"/>
          </a:p>
          <a:p>
            <a:pPr lvl="0"/>
            <a:r>
              <a:rPr lang="en-GB" sz="2400" dirty="0"/>
              <a:t>Solving math problems</a:t>
            </a:r>
            <a:endParaRPr lang="en-RW" sz="2400" dirty="0"/>
          </a:p>
          <a:p>
            <a:pPr lvl="0"/>
            <a:r>
              <a:rPr lang="en-GB" sz="2400" dirty="0"/>
              <a:t>Checking answers of a quiz </a:t>
            </a:r>
            <a:endParaRPr lang="en-RW" sz="2400" dirty="0"/>
          </a:p>
          <a:p>
            <a:pPr lvl="0"/>
            <a:r>
              <a:rPr lang="en-GB" sz="2400" dirty="0"/>
              <a:t>Randomizing the positions and movements of obstacles and monsters in a game</a:t>
            </a:r>
            <a:endParaRPr lang="en-RW" sz="2400" dirty="0"/>
          </a:p>
          <a:p>
            <a:endParaRPr lang="en-RW" dirty="0"/>
          </a:p>
        </p:txBody>
      </p:sp>
      <p:pic>
        <p:nvPicPr>
          <p:cNvPr id="6" name="image15.png">
            <a:extLst>
              <a:ext uri="{FF2B5EF4-FFF2-40B4-BE49-F238E27FC236}">
                <a16:creationId xmlns:a16="http://schemas.microsoft.com/office/drawing/2014/main" id="{E3D43620-78AC-5B40-9831-F116FFD8048C}"/>
              </a:ext>
            </a:extLst>
          </p:cNvPr>
          <p:cNvPicPr>
            <a:picLocks noGrp="1"/>
          </p:cNvPicPr>
          <p:nvPr>
            <p:ph type="pic" sz="quarter" idx="15"/>
          </p:nvPr>
        </p:nvPicPr>
        <p:blipFill>
          <a:blip r:embed="rId2"/>
          <a:srcRect t="15979" b="15979"/>
          <a:stretch>
            <a:fillRect/>
          </a:stretch>
        </p:blipFill>
        <p:spPr>
          <a:xfrm>
            <a:off x="479502" y="1712711"/>
            <a:ext cx="6096000" cy="4349518"/>
          </a:xfrm>
          <a:prstGeom prst="rect">
            <a:avLst/>
          </a:prstGeom>
          <a:ln/>
        </p:spPr>
      </p:pic>
      <p:pic>
        <p:nvPicPr>
          <p:cNvPr id="7" name="Picture 6" descr="Icon&#10;&#10;Description automatically generated">
            <a:extLst>
              <a:ext uri="{FF2B5EF4-FFF2-40B4-BE49-F238E27FC236}">
                <a16:creationId xmlns:a16="http://schemas.microsoft.com/office/drawing/2014/main" id="{B56225A5-2F8C-4C48-87E6-B5530131F9C1}"/>
              </a:ext>
            </a:extLst>
          </p:cNvPr>
          <p:cNvPicPr>
            <a:picLocks noChangeAspect="1"/>
          </p:cNvPicPr>
          <p:nvPr/>
        </p:nvPicPr>
        <p:blipFill>
          <a:blip r:embed="rId3"/>
          <a:stretch>
            <a:fillRect/>
          </a:stretch>
        </p:blipFill>
        <p:spPr>
          <a:xfrm>
            <a:off x="8333936" y="135585"/>
            <a:ext cx="804457" cy="804457"/>
          </a:xfrm>
          <a:prstGeom prst="rect">
            <a:avLst/>
          </a:prstGeom>
        </p:spPr>
      </p:pic>
      <p:sp>
        <p:nvSpPr>
          <p:cNvPr id="5" name="TextBox 4">
            <a:extLst>
              <a:ext uri="{FF2B5EF4-FFF2-40B4-BE49-F238E27FC236}">
                <a16:creationId xmlns:a16="http://schemas.microsoft.com/office/drawing/2014/main" id="{69A3B1B9-CBC8-4617-B2CA-C9FDA465DE7B}"/>
              </a:ext>
            </a:extLst>
          </p:cNvPr>
          <p:cNvSpPr txBox="1"/>
          <p:nvPr/>
        </p:nvSpPr>
        <p:spPr>
          <a:xfrm>
            <a:off x="3125449" y="5299023"/>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Try it out! </a:t>
            </a:r>
          </a:p>
          <a:p>
            <a:r>
              <a:rPr lang="en-US" dirty="0">
                <a:ea typeface="+mn-lt"/>
                <a:cs typeface="+mn-lt"/>
              </a:rPr>
              <a:t>https://www.youtube.com/watch?v=yM6kpvmB7LM&amp;feature=emb_imp_woyt</a:t>
            </a:r>
            <a:endParaRPr lang="en-US">
              <a:cs typeface="Calibri"/>
            </a:endParaRPr>
          </a:p>
        </p:txBody>
      </p:sp>
      <p:pic>
        <p:nvPicPr>
          <p:cNvPr id="9" name="Picture 5">
            <a:extLst>
              <a:ext uri="{FF2B5EF4-FFF2-40B4-BE49-F238E27FC236}">
                <a16:creationId xmlns:a16="http://schemas.microsoft.com/office/drawing/2014/main" id="{96C2B6A3-04B8-4A56-A311-49D5DF98F48E}"/>
              </a:ext>
            </a:extLst>
          </p:cNvPr>
          <p:cNvPicPr>
            <a:picLocks noChangeAspect="1"/>
          </p:cNvPicPr>
          <p:nvPr/>
        </p:nvPicPr>
        <p:blipFill>
          <a:blip r:embed="rId4"/>
          <a:stretch>
            <a:fillRect/>
          </a:stretch>
        </p:blipFill>
        <p:spPr>
          <a:xfrm>
            <a:off x="2425909" y="5242809"/>
            <a:ext cx="657069" cy="669561"/>
          </a:xfrm>
          <a:prstGeom prst="rect">
            <a:avLst/>
          </a:prstGeom>
        </p:spPr>
      </p:pic>
    </p:spTree>
    <p:extLst>
      <p:ext uri="{BB962C8B-B14F-4D97-AF65-F5344CB8AC3E}">
        <p14:creationId xmlns:p14="http://schemas.microsoft.com/office/powerpoint/2010/main" val="201512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DE90AE1-1262-A145-8B46-7BAD8210145D}"/>
              </a:ext>
            </a:extLst>
          </p:cNvPr>
          <p:cNvSpPr>
            <a:spLocks noGrp="1"/>
          </p:cNvSpPr>
          <p:nvPr>
            <p:ph type="subTitle" idx="13"/>
          </p:nvPr>
        </p:nvSpPr>
        <p:spPr>
          <a:xfrm>
            <a:off x="1989056" y="213817"/>
            <a:ext cx="7522934" cy="642735"/>
          </a:xfrm>
        </p:spPr>
        <p:txBody>
          <a:bodyPr/>
          <a:lstStyle/>
          <a:p>
            <a:r>
              <a:rPr lang="en-GB" sz="3200" dirty="0"/>
              <a:t>Sequential execution of instructions</a:t>
            </a:r>
            <a:endParaRPr lang="en-RW" sz="3200" dirty="0"/>
          </a:p>
        </p:txBody>
      </p:sp>
      <p:sp>
        <p:nvSpPr>
          <p:cNvPr id="3" name="Text Placeholder 2">
            <a:extLst>
              <a:ext uri="{FF2B5EF4-FFF2-40B4-BE49-F238E27FC236}">
                <a16:creationId xmlns:a16="http://schemas.microsoft.com/office/drawing/2014/main" id="{48239F75-8247-3C48-B014-F78A7038A4FD}"/>
              </a:ext>
            </a:extLst>
          </p:cNvPr>
          <p:cNvSpPr>
            <a:spLocks noGrp="1"/>
          </p:cNvSpPr>
          <p:nvPr>
            <p:ph type="body" sz="quarter" idx="14"/>
          </p:nvPr>
        </p:nvSpPr>
        <p:spPr>
          <a:xfrm>
            <a:off x="395898" y="1404475"/>
            <a:ext cx="6877099" cy="4345876"/>
          </a:xfrm>
        </p:spPr>
        <p:txBody>
          <a:bodyPr vert="horz" lIns="91440" tIns="45720" rIns="91440" bIns="45720" rtlCol="0" anchor="t">
            <a:normAutofit/>
          </a:bodyPr>
          <a:lstStyle/>
          <a:p>
            <a:pPr marL="0" indent="0">
              <a:buNone/>
            </a:pPr>
            <a:r>
              <a:rPr lang="en-GB" dirty="0"/>
              <a:t>A Sprite is a flat image representing a character or object in your program. So far, sprite characters have stayed still. In this section, you will learn how to move around a Sprite and let it talk. </a:t>
            </a:r>
          </a:p>
          <a:p>
            <a:pPr marL="0" indent="0">
              <a:buNone/>
            </a:pPr>
            <a:endParaRPr lang="en-GB" dirty="0">
              <a:cs typeface="Calibri"/>
            </a:endParaRPr>
          </a:p>
          <a:p>
            <a:pPr marL="0" indent="0">
              <a:buNone/>
            </a:pPr>
            <a:endParaRPr lang="en-GB" dirty="0">
              <a:cs typeface="Calibri"/>
            </a:endParaRPr>
          </a:p>
          <a:p>
            <a:pPr marL="0" indent="0">
              <a:buNone/>
            </a:pPr>
            <a:endParaRPr lang="en-GB" dirty="0">
              <a:cs typeface="Calibri"/>
            </a:endParaRPr>
          </a:p>
          <a:p>
            <a:pPr marL="0" indent="0">
              <a:buNone/>
            </a:pPr>
            <a:endParaRPr lang="en-GB" dirty="0">
              <a:cs typeface="Calibri"/>
            </a:endParaRPr>
          </a:p>
          <a:p>
            <a:pPr marL="0" indent="0">
              <a:buNone/>
            </a:pPr>
            <a:endParaRPr lang="en-RW" dirty="0">
              <a:cs typeface="Calibri" panose="020F0502020204030204"/>
            </a:endParaRPr>
          </a:p>
        </p:txBody>
      </p:sp>
      <p:sp>
        <p:nvSpPr>
          <p:cNvPr id="4" name="Title 3">
            <a:extLst>
              <a:ext uri="{FF2B5EF4-FFF2-40B4-BE49-F238E27FC236}">
                <a16:creationId xmlns:a16="http://schemas.microsoft.com/office/drawing/2014/main" id="{C7346EEC-A247-FD40-B968-C6655E178562}"/>
              </a:ext>
            </a:extLst>
          </p:cNvPr>
          <p:cNvSpPr>
            <a:spLocks noGrp="1"/>
          </p:cNvSpPr>
          <p:nvPr>
            <p:ph type="title"/>
          </p:nvPr>
        </p:nvSpPr>
        <p:spPr/>
        <p:txBody>
          <a:bodyPr/>
          <a:lstStyle/>
          <a:p>
            <a:r>
              <a:rPr lang="en-RW" dirty="0"/>
              <a:t>Module 1 </a:t>
            </a:r>
            <a:r>
              <a:rPr lang="en-US"/>
              <a:t>&amp; 2</a:t>
            </a:r>
          </a:p>
        </p:txBody>
      </p:sp>
      <p:pic>
        <p:nvPicPr>
          <p:cNvPr id="3074" name="Picture 2" descr="1, 2, 3, code ! - Cycle 3 activities - Step 2.1. Introduction to the  Scratch programming environment | Le site de la Fondation La main à la pâte">
            <a:extLst>
              <a:ext uri="{FF2B5EF4-FFF2-40B4-BE49-F238E27FC236}">
                <a16:creationId xmlns:a16="http://schemas.microsoft.com/office/drawing/2014/main" id="{B59DD619-15D8-4FCE-9E34-9866892B9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8418" y="1404475"/>
            <a:ext cx="3238500" cy="28765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ay () for () Seconds (block) - Scratch Wiki">
            <a:extLst>
              <a:ext uri="{FF2B5EF4-FFF2-40B4-BE49-F238E27FC236}">
                <a16:creationId xmlns:a16="http://schemas.microsoft.com/office/drawing/2014/main" id="{67129150-65EC-4CF4-8F5F-9383A7640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9065" y="4571119"/>
            <a:ext cx="1917205" cy="2007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con&#10;&#10;Description automatically generated">
            <a:extLst>
              <a:ext uri="{FF2B5EF4-FFF2-40B4-BE49-F238E27FC236}">
                <a16:creationId xmlns:a16="http://schemas.microsoft.com/office/drawing/2014/main" id="{015A9E63-DF2F-4F0A-9DEA-78AE83C31932}"/>
              </a:ext>
            </a:extLst>
          </p:cNvPr>
          <p:cNvPicPr>
            <a:picLocks noChangeAspect="1"/>
          </p:cNvPicPr>
          <p:nvPr/>
        </p:nvPicPr>
        <p:blipFill>
          <a:blip r:embed="rId4"/>
          <a:stretch>
            <a:fillRect/>
          </a:stretch>
        </p:blipFill>
        <p:spPr>
          <a:xfrm>
            <a:off x="8750879" y="250604"/>
            <a:ext cx="560042" cy="560042"/>
          </a:xfrm>
          <a:prstGeom prst="rect">
            <a:avLst/>
          </a:prstGeom>
        </p:spPr>
      </p:pic>
      <p:pic>
        <p:nvPicPr>
          <p:cNvPr id="5" name="Picture 5">
            <a:extLst>
              <a:ext uri="{FF2B5EF4-FFF2-40B4-BE49-F238E27FC236}">
                <a16:creationId xmlns:a16="http://schemas.microsoft.com/office/drawing/2014/main" id="{0EAE1691-8F39-4B40-ABE5-F0EF7EEC01C3}"/>
              </a:ext>
            </a:extLst>
          </p:cNvPr>
          <p:cNvPicPr>
            <a:picLocks noChangeAspect="1"/>
          </p:cNvPicPr>
          <p:nvPr/>
        </p:nvPicPr>
        <p:blipFill>
          <a:blip r:embed="rId5"/>
          <a:stretch>
            <a:fillRect/>
          </a:stretch>
        </p:blipFill>
        <p:spPr>
          <a:xfrm>
            <a:off x="589614" y="4693170"/>
            <a:ext cx="657069" cy="669561"/>
          </a:xfrm>
          <a:prstGeom prst="rect">
            <a:avLst/>
          </a:prstGeom>
        </p:spPr>
      </p:pic>
      <p:sp>
        <p:nvSpPr>
          <p:cNvPr id="6" name="TextBox 5">
            <a:extLst>
              <a:ext uri="{FF2B5EF4-FFF2-40B4-BE49-F238E27FC236}">
                <a16:creationId xmlns:a16="http://schemas.microsoft.com/office/drawing/2014/main" id="{64E4CA89-8498-44F9-81C1-880711747B2A}"/>
              </a:ext>
            </a:extLst>
          </p:cNvPr>
          <p:cNvSpPr txBox="1"/>
          <p:nvPr/>
        </p:nvSpPr>
        <p:spPr>
          <a:xfrm>
            <a:off x="1351613" y="4699416"/>
            <a:ext cx="353018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ea typeface="+mn-lt"/>
                <a:cs typeface="+mn-lt"/>
              </a:rPr>
              <a:t>Try it out!</a:t>
            </a:r>
            <a:endParaRPr lang="en-US" dirty="0">
              <a:ea typeface="+mn-lt"/>
              <a:cs typeface="+mn-lt"/>
            </a:endParaRPr>
          </a:p>
          <a:p>
            <a:r>
              <a:rPr lang="en-GB" dirty="0">
                <a:ea typeface="+mn-lt"/>
                <a:cs typeface="+mn-lt"/>
              </a:rPr>
              <a:t> </a:t>
            </a:r>
            <a:r>
              <a:rPr lang="en-GB" dirty="0">
                <a:cs typeface="Calibri"/>
                <a:hlinkClick r:id="rId6"/>
              </a:rPr>
              <a:t>https://www.youtube.com/watch?v=VGc9EbeG57U&amp;list=PLeJNP8PdS1LvlJkMnHzMTx-C91EqMcHwO</a:t>
            </a:r>
            <a:endParaRPr lang="en-US">
              <a:cs typeface="Calibri"/>
            </a:endParaRPr>
          </a:p>
        </p:txBody>
      </p:sp>
    </p:spTree>
    <p:extLst>
      <p:ext uri="{BB962C8B-B14F-4D97-AF65-F5344CB8AC3E}">
        <p14:creationId xmlns:p14="http://schemas.microsoft.com/office/powerpoint/2010/main" val="2938416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A9F38DC-BA59-D648-9DA2-93405673367E}"/>
              </a:ext>
            </a:extLst>
          </p:cNvPr>
          <p:cNvSpPr>
            <a:spLocks noGrp="1"/>
          </p:cNvSpPr>
          <p:nvPr>
            <p:ph type="subTitle" idx="13"/>
          </p:nvPr>
        </p:nvSpPr>
        <p:spPr/>
        <p:txBody>
          <a:bodyPr/>
          <a:lstStyle/>
          <a:p>
            <a:r>
              <a:rPr lang="en-GB" i="0" dirty="0"/>
              <a:t>Parallelism</a:t>
            </a:r>
            <a:endParaRPr lang="en-RW" i="0" dirty="0"/>
          </a:p>
        </p:txBody>
      </p:sp>
      <p:sp>
        <p:nvSpPr>
          <p:cNvPr id="3" name="Title 2">
            <a:extLst>
              <a:ext uri="{FF2B5EF4-FFF2-40B4-BE49-F238E27FC236}">
                <a16:creationId xmlns:a16="http://schemas.microsoft.com/office/drawing/2014/main" id="{7E06BAA8-391D-5443-80DB-EC1860A2E0A9}"/>
              </a:ext>
            </a:extLst>
          </p:cNvPr>
          <p:cNvSpPr>
            <a:spLocks noGrp="1"/>
          </p:cNvSpPr>
          <p:nvPr>
            <p:ph type="title"/>
          </p:nvPr>
        </p:nvSpPr>
        <p:spPr/>
        <p:txBody>
          <a:bodyPr/>
          <a:lstStyle/>
          <a:p>
            <a:r>
              <a:rPr lang="en-RW" dirty="0"/>
              <a:t>Module 1 </a:t>
            </a:r>
            <a:r>
              <a:rPr lang="en-US"/>
              <a:t>&amp; 2</a:t>
            </a:r>
          </a:p>
        </p:txBody>
      </p:sp>
      <p:sp>
        <p:nvSpPr>
          <p:cNvPr id="4" name="Text Placeholder 3">
            <a:extLst>
              <a:ext uri="{FF2B5EF4-FFF2-40B4-BE49-F238E27FC236}">
                <a16:creationId xmlns:a16="http://schemas.microsoft.com/office/drawing/2014/main" id="{00F813B2-5083-F74D-A0B0-1332A621A795}"/>
              </a:ext>
            </a:extLst>
          </p:cNvPr>
          <p:cNvSpPr>
            <a:spLocks noGrp="1"/>
          </p:cNvSpPr>
          <p:nvPr>
            <p:ph type="body" sz="quarter" idx="14"/>
          </p:nvPr>
        </p:nvSpPr>
        <p:spPr>
          <a:xfrm>
            <a:off x="6423102" y="1315844"/>
            <a:ext cx="5508703" cy="4761571"/>
          </a:xfrm>
        </p:spPr>
        <p:txBody>
          <a:bodyPr>
            <a:normAutofit/>
          </a:bodyPr>
          <a:lstStyle/>
          <a:p>
            <a:pPr marL="0" indent="0">
              <a:buNone/>
            </a:pPr>
            <a:r>
              <a:rPr lang="en-GB" sz="2400" dirty="0"/>
              <a:t>Parallelism means getting two or more things happening at the same time.  For example, what changes when you split a simple sequence into two programs executing in parallel?</a:t>
            </a:r>
          </a:p>
          <a:p>
            <a:pPr marL="0" indent="0">
              <a:buNone/>
            </a:pPr>
            <a:r>
              <a:rPr lang="en-RW" sz="2400" dirty="0"/>
              <a:t>      </a:t>
            </a:r>
          </a:p>
          <a:p>
            <a:pPr marL="0" indent="0">
              <a:buNone/>
            </a:pPr>
            <a:endParaRPr lang="en-GB" sz="2400" dirty="0"/>
          </a:p>
          <a:p>
            <a:pPr marL="0" indent="0">
              <a:buNone/>
            </a:pPr>
            <a:r>
              <a:rPr lang="en-GB" sz="2400" dirty="0"/>
              <a:t>Create a parallelism with 2 sprites. </a:t>
            </a:r>
            <a:endParaRPr lang="en-RW" sz="2400" dirty="0"/>
          </a:p>
          <a:p>
            <a:endParaRPr lang="en-RW" dirty="0"/>
          </a:p>
        </p:txBody>
      </p:sp>
      <p:pic>
        <p:nvPicPr>
          <p:cNvPr id="6" name="image87.png">
            <a:extLst>
              <a:ext uri="{FF2B5EF4-FFF2-40B4-BE49-F238E27FC236}">
                <a16:creationId xmlns:a16="http://schemas.microsoft.com/office/drawing/2014/main" id="{724CA7FF-F4CB-AC40-9BA3-8EABE60893DA}"/>
              </a:ext>
            </a:extLst>
          </p:cNvPr>
          <p:cNvPicPr>
            <a:picLocks noGrp="1"/>
          </p:cNvPicPr>
          <p:nvPr>
            <p:ph type="pic" sz="quarter" idx="15"/>
          </p:nvPr>
        </p:nvPicPr>
        <p:blipFill rotWithShape="1">
          <a:blip r:embed="rId3"/>
          <a:srcRect l="25060" t="3552" r="-5" b="41233"/>
          <a:stretch/>
        </p:blipFill>
        <p:spPr>
          <a:xfrm>
            <a:off x="599629" y="2026004"/>
            <a:ext cx="5336938" cy="2805991"/>
          </a:xfrm>
          <a:prstGeom prst="rect">
            <a:avLst/>
          </a:prstGeom>
          <a:ln/>
        </p:spPr>
      </p:pic>
      <p:sp>
        <p:nvSpPr>
          <p:cNvPr id="7" name="Right Arrow 6">
            <a:extLst>
              <a:ext uri="{FF2B5EF4-FFF2-40B4-BE49-F238E27FC236}">
                <a16:creationId xmlns:a16="http://schemas.microsoft.com/office/drawing/2014/main" id="{685A2D42-5208-7247-88C7-238680CD4AFB}"/>
              </a:ext>
            </a:extLst>
          </p:cNvPr>
          <p:cNvSpPr/>
          <p:nvPr/>
        </p:nvSpPr>
        <p:spPr>
          <a:xfrm rot="5400000">
            <a:off x="8497230" y="3468029"/>
            <a:ext cx="412595" cy="16726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W"/>
          </a:p>
        </p:txBody>
      </p:sp>
      <p:pic>
        <p:nvPicPr>
          <p:cNvPr id="8" name="Picture 7" descr="Icon&#10;&#10;Description automatically generated">
            <a:extLst>
              <a:ext uri="{FF2B5EF4-FFF2-40B4-BE49-F238E27FC236}">
                <a16:creationId xmlns:a16="http://schemas.microsoft.com/office/drawing/2014/main" id="{4534B911-1A0C-4141-951D-B60A9E705295}"/>
              </a:ext>
            </a:extLst>
          </p:cNvPr>
          <p:cNvPicPr>
            <a:picLocks noChangeAspect="1"/>
          </p:cNvPicPr>
          <p:nvPr/>
        </p:nvPicPr>
        <p:blipFill>
          <a:blip r:embed="rId4"/>
          <a:stretch>
            <a:fillRect/>
          </a:stretch>
        </p:blipFill>
        <p:spPr>
          <a:xfrm>
            <a:off x="8333936" y="135585"/>
            <a:ext cx="804457" cy="804457"/>
          </a:xfrm>
          <a:prstGeom prst="rect">
            <a:avLst/>
          </a:prstGeom>
        </p:spPr>
      </p:pic>
      <p:sp>
        <p:nvSpPr>
          <p:cNvPr id="9" name="TextBox 8">
            <a:extLst>
              <a:ext uri="{FF2B5EF4-FFF2-40B4-BE49-F238E27FC236}">
                <a16:creationId xmlns:a16="http://schemas.microsoft.com/office/drawing/2014/main" id="{4324417A-73A6-4438-B5D1-7C06EADE057B}"/>
              </a:ext>
            </a:extLst>
          </p:cNvPr>
          <p:cNvSpPr txBox="1"/>
          <p:nvPr/>
        </p:nvSpPr>
        <p:spPr>
          <a:xfrm>
            <a:off x="1744325" y="5554325"/>
            <a:ext cx="56163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Try it out</a:t>
            </a:r>
            <a:r>
              <a:rPr lang="en-US" dirty="0">
                <a:ea typeface="+mn-lt"/>
                <a:cs typeface="+mn-lt"/>
              </a:rPr>
              <a:t>: https://www.youtube.com/watch?list=PLeJNP8PdS1LvlJkMnHzMTx-C91EqMcHwO&amp;v=IjC2rjRteY4&amp;feature=emb_imp_woyt</a:t>
            </a:r>
            <a:endParaRPr lang="en-US" dirty="0"/>
          </a:p>
        </p:txBody>
      </p:sp>
      <p:pic>
        <p:nvPicPr>
          <p:cNvPr id="11" name="Picture 5">
            <a:extLst>
              <a:ext uri="{FF2B5EF4-FFF2-40B4-BE49-F238E27FC236}">
                <a16:creationId xmlns:a16="http://schemas.microsoft.com/office/drawing/2014/main" id="{637ED98F-D33B-4148-9A95-BB143FE043FE}"/>
              </a:ext>
            </a:extLst>
          </p:cNvPr>
          <p:cNvPicPr>
            <a:picLocks noChangeAspect="1"/>
          </p:cNvPicPr>
          <p:nvPr/>
        </p:nvPicPr>
        <p:blipFill>
          <a:blip r:embed="rId5"/>
          <a:stretch>
            <a:fillRect/>
          </a:stretch>
        </p:blipFill>
        <p:spPr>
          <a:xfrm>
            <a:off x="939384" y="5592580"/>
            <a:ext cx="657069" cy="669561"/>
          </a:xfrm>
          <a:prstGeom prst="rect">
            <a:avLst/>
          </a:prstGeom>
        </p:spPr>
      </p:pic>
    </p:spTree>
    <p:extLst>
      <p:ext uri="{BB962C8B-B14F-4D97-AF65-F5344CB8AC3E}">
        <p14:creationId xmlns:p14="http://schemas.microsoft.com/office/powerpoint/2010/main" val="3706756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A9F38DC-BA59-D648-9DA2-93405673367E}"/>
              </a:ext>
            </a:extLst>
          </p:cNvPr>
          <p:cNvSpPr>
            <a:spLocks noGrp="1"/>
          </p:cNvSpPr>
          <p:nvPr>
            <p:ph type="subTitle" idx="13"/>
          </p:nvPr>
        </p:nvSpPr>
        <p:spPr/>
        <p:txBody>
          <a:bodyPr/>
          <a:lstStyle/>
          <a:p>
            <a:r>
              <a:rPr lang="en-GB" i="0" dirty="0">
                <a:latin typeface="Droid Serif"/>
              </a:rPr>
              <a:t>Try-Out</a:t>
            </a:r>
            <a:endParaRPr lang="en-GB" i="0" dirty="0"/>
          </a:p>
        </p:txBody>
      </p:sp>
      <p:sp>
        <p:nvSpPr>
          <p:cNvPr id="3" name="Title 2">
            <a:extLst>
              <a:ext uri="{FF2B5EF4-FFF2-40B4-BE49-F238E27FC236}">
                <a16:creationId xmlns:a16="http://schemas.microsoft.com/office/drawing/2014/main" id="{7E06BAA8-391D-5443-80DB-EC1860A2E0A9}"/>
              </a:ext>
            </a:extLst>
          </p:cNvPr>
          <p:cNvSpPr>
            <a:spLocks noGrp="1"/>
          </p:cNvSpPr>
          <p:nvPr>
            <p:ph type="title"/>
          </p:nvPr>
        </p:nvSpPr>
        <p:spPr/>
        <p:txBody>
          <a:bodyPr/>
          <a:lstStyle/>
          <a:p>
            <a:r>
              <a:rPr lang="en-RW"/>
              <a:t>Module 1 </a:t>
            </a:r>
            <a:r>
              <a:rPr lang="en-US"/>
              <a:t>&amp; 2</a:t>
            </a:r>
          </a:p>
        </p:txBody>
      </p:sp>
      <p:pic>
        <p:nvPicPr>
          <p:cNvPr id="8" name="Picture 7" descr="Icon&#10;&#10;Description automatically generated">
            <a:extLst>
              <a:ext uri="{FF2B5EF4-FFF2-40B4-BE49-F238E27FC236}">
                <a16:creationId xmlns:a16="http://schemas.microsoft.com/office/drawing/2014/main" id="{4534B911-1A0C-4141-951D-B60A9E705295}"/>
              </a:ext>
            </a:extLst>
          </p:cNvPr>
          <p:cNvPicPr>
            <a:picLocks noChangeAspect="1"/>
          </p:cNvPicPr>
          <p:nvPr/>
        </p:nvPicPr>
        <p:blipFill>
          <a:blip r:embed="rId3"/>
          <a:stretch>
            <a:fillRect/>
          </a:stretch>
        </p:blipFill>
        <p:spPr>
          <a:xfrm>
            <a:off x="8333936" y="135585"/>
            <a:ext cx="804457" cy="804457"/>
          </a:xfrm>
          <a:prstGeom prst="rect">
            <a:avLst/>
          </a:prstGeom>
        </p:spPr>
      </p:pic>
      <p:pic>
        <p:nvPicPr>
          <p:cNvPr id="11" name="Picture 5">
            <a:extLst>
              <a:ext uri="{FF2B5EF4-FFF2-40B4-BE49-F238E27FC236}">
                <a16:creationId xmlns:a16="http://schemas.microsoft.com/office/drawing/2014/main" id="{637ED98F-D33B-4148-9A95-BB143FE043FE}"/>
              </a:ext>
            </a:extLst>
          </p:cNvPr>
          <p:cNvPicPr>
            <a:picLocks noChangeAspect="1"/>
          </p:cNvPicPr>
          <p:nvPr/>
        </p:nvPicPr>
        <p:blipFill>
          <a:blip r:embed="rId4"/>
          <a:stretch>
            <a:fillRect/>
          </a:stretch>
        </p:blipFill>
        <p:spPr>
          <a:xfrm>
            <a:off x="402236" y="1145498"/>
            <a:ext cx="657069" cy="669561"/>
          </a:xfrm>
          <a:prstGeom prst="rect">
            <a:avLst/>
          </a:prstGeom>
        </p:spPr>
      </p:pic>
      <p:sp>
        <p:nvSpPr>
          <p:cNvPr id="14" name="TextBox 13">
            <a:extLst>
              <a:ext uri="{FF2B5EF4-FFF2-40B4-BE49-F238E27FC236}">
                <a16:creationId xmlns:a16="http://schemas.microsoft.com/office/drawing/2014/main" id="{1DDF2B93-F07F-43AE-9DCE-9FB311792D13}"/>
              </a:ext>
            </a:extLst>
          </p:cNvPr>
          <p:cNvSpPr txBox="1"/>
          <p:nvPr/>
        </p:nvSpPr>
        <p:spPr>
          <a:xfrm>
            <a:off x="1414072" y="1314137"/>
            <a:ext cx="9114018"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i="1">
                <a:solidFill>
                  <a:srgbClr val="212529"/>
                </a:solidFill>
                <a:latin typeface="Helvetica Neue"/>
              </a:rPr>
              <a:t>Activity: Conversation with a guest.</a:t>
            </a:r>
            <a:br>
              <a:rPr lang="en-US"/>
            </a:br>
            <a:endParaRPr lang="en-GB" b="1" i="1">
              <a:solidFill>
                <a:srgbClr val="455A64"/>
              </a:solidFill>
              <a:latin typeface="Helvetica"/>
              <a:cs typeface="Helvetica"/>
            </a:endParaRPr>
          </a:p>
          <a:p>
            <a:r>
              <a:rPr lang="en-GB">
                <a:solidFill>
                  <a:srgbClr val="212529"/>
                </a:solidFill>
                <a:latin typeface="Helvetica Neue"/>
              </a:rPr>
              <a:t>Perform the following instructions for a short conversation with a user.</a:t>
            </a:r>
          </a:p>
          <a:p>
            <a:pPr>
              <a:buAutoNum type="arabicPeriod"/>
            </a:pPr>
            <a:r>
              <a:rPr lang="en-GB">
                <a:solidFill>
                  <a:srgbClr val="212529"/>
                </a:solidFill>
                <a:latin typeface="Helvetica Neue"/>
              </a:rPr>
              <a:t>Ask a user to enter his name whenever the sprite is clicked</a:t>
            </a:r>
          </a:p>
          <a:p>
            <a:pPr>
              <a:buAutoNum type="arabicPeriod"/>
            </a:pPr>
            <a:r>
              <a:rPr lang="en-GB">
                <a:solidFill>
                  <a:srgbClr val="212529"/>
                </a:solidFill>
                <a:latin typeface="Helvetica Neue"/>
              </a:rPr>
              <a:t>Store the name in the </a:t>
            </a:r>
            <a:r>
              <a:rPr lang="en-GB" b="1">
                <a:solidFill>
                  <a:srgbClr val="212529"/>
                </a:solidFill>
                <a:latin typeface="Helvetica Neue"/>
              </a:rPr>
              <a:t>answer</a:t>
            </a:r>
            <a:r>
              <a:rPr lang="en-GB">
                <a:solidFill>
                  <a:srgbClr val="212529"/>
                </a:solidFill>
                <a:latin typeface="Helvetica Neue"/>
              </a:rPr>
              <a:t> block and </a:t>
            </a:r>
            <a:r>
              <a:rPr lang="en-GB" b="1">
                <a:solidFill>
                  <a:srgbClr val="212529"/>
                </a:solidFill>
                <a:latin typeface="Helvetica Neue"/>
              </a:rPr>
              <a:t>my name</a:t>
            </a:r>
            <a:r>
              <a:rPr lang="en-GB">
                <a:solidFill>
                  <a:srgbClr val="212529"/>
                </a:solidFill>
                <a:latin typeface="Helvetica Neue"/>
              </a:rPr>
              <a:t> variable and display both on the stage.</a:t>
            </a:r>
          </a:p>
          <a:p>
            <a:pPr>
              <a:buAutoNum type="arabicPeriod"/>
            </a:pPr>
            <a:r>
              <a:rPr lang="en-GB">
                <a:solidFill>
                  <a:srgbClr val="212529"/>
                </a:solidFill>
                <a:latin typeface="Helvetica Neue"/>
              </a:rPr>
              <a:t>Great the person using the name entered for example.</a:t>
            </a:r>
          </a:p>
          <a:p>
            <a:r>
              <a:rPr lang="en-GB" i="1">
                <a:solidFill>
                  <a:srgbClr val="212529"/>
                </a:solidFill>
                <a:latin typeface="Helvetica Neue"/>
              </a:rPr>
              <a:t>             Good morning </a:t>
            </a:r>
            <a:r>
              <a:rPr lang="en-GB" b="1" i="1">
                <a:solidFill>
                  <a:srgbClr val="212529"/>
                </a:solidFill>
                <a:latin typeface="Helvetica Neue"/>
              </a:rPr>
              <a:t>Mary.</a:t>
            </a:r>
          </a:p>
          <a:p>
            <a:pPr>
              <a:buAutoNum type="arabicPeriod" startAt="4"/>
            </a:pPr>
            <a:r>
              <a:rPr lang="en-GB">
                <a:solidFill>
                  <a:srgbClr val="212529"/>
                </a:solidFill>
                <a:latin typeface="Helvetica Neue"/>
              </a:rPr>
              <a:t>Create a variable </a:t>
            </a:r>
            <a:r>
              <a:rPr lang="en-GB" b="1">
                <a:solidFill>
                  <a:srgbClr val="212529"/>
                </a:solidFill>
                <a:latin typeface="Helvetica Neue"/>
              </a:rPr>
              <a:t>adult age</a:t>
            </a:r>
            <a:r>
              <a:rPr lang="en-GB">
                <a:solidFill>
                  <a:srgbClr val="212529"/>
                </a:solidFill>
                <a:latin typeface="Helvetica Neue"/>
              </a:rPr>
              <a:t> and set it to 18.</a:t>
            </a:r>
          </a:p>
          <a:p>
            <a:pPr>
              <a:buAutoNum type="arabicPeriod" startAt="4"/>
            </a:pPr>
            <a:r>
              <a:rPr lang="en-GB">
                <a:solidFill>
                  <a:srgbClr val="212529"/>
                </a:solidFill>
                <a:latin typeface="Helvetica Neue"/>
              </a:rPr>
              <a:t>Ask the person his/her age and store the value in </a:t>
            </a:r>
            <a:r>
              <a:rPr lang="en-GB" b="1">
                <a:solidFill>
                  <a:srgbClr val="212529"/>
                </a:solidFill>
                <a:latin typeface="Helvetica Neue"/>
              </a:rPr>
              <a:t>my age</a:t>
            </a:r>
            <a:r>
              <a:rPr lang="en-GB">
                <a:solidFill>
                  <a:srgbClr val="212529"/>
                </a:solidFill>
                <a:latin typeface="Helvetica Neue"/>
              </a:rPr>
              <a:t> variable and display it on stage.</a:t>
            </a:r>
          </a:p>
          <a:p>
            <a:pPr>
              <a:buAutoNum type="arabicPeriod" startAt="4"/>
            </a:pPr>
            <a:r>
              <a:rPr lang="en-GB">
                <a:solidFill>
                  <a:srgbClr val="212529"/>
                </a:solidFill>
                <a:latin typeface="Helvetica Neue"/>
              </a:rPr>
              <a:t>If the entered age is greater than 18, give this message</a:t>
            </a:r>
          </a:p>
          <a:p>
            <a:r>
              <a:rPr lang="en-GB" b="1">
                <a:solidFill>
                  <a:srgbClr val="212529"/>
                </a:solidFill>
                <a:latin typeface="Helvetica Neue"/>
              </a:rPr>
              <a:t>          My name</a:t>
            </a:r>
            <a:r>
              <a:rPr lang="en-GB">
                <a:solidFill>
                  <a:srgbClr val="212529"/>
                </a:solidFill>
                <a:latin typeface="Helvetica Neue"/>
              </a:rPr>
              <a:t>, you are an adult at </a:t>
            </a:r>
            <a:r>
              <a:rPr lang="en-GB" b="1">
                <a:solidFill>
                  <a:srgbClr val="212529"/>
                </a:solidFill>
                <a:latin typeface="Helvetica Neue"/>
              </a:rPr>
              <a:t>my age</a:t>
            </a:r>
            <a:r>
              <a:rPr lang="en-GB">
                <a:solidFill>
                  <a:srgbClr val="212529"/>
                </a:solidFill>
                <a:latin typeface="Helvetica Neue"/>
              </a:rPr>
              <a:t>.</a:t>
            </a:r>
          </a:p>
          <a:p>
            <a:r>
              <a:rPr lang="en-GB" i="1">
                <a:solidFill>
                  <a:srgbClr val="212529"/>
                </a:solidFill>
                <a:latin typeface="Helvetica Neue"/>
              </a:rPr>
              <a:t>          Ex. Mary, you are an adult at 21.</a:t>
            </a:r>
          </a:p>
          <a:p>
            <a:pPr>
              <a:buAutoNum type="arabicPeriod" startAt="7"/>
            </a:pPr>
            <a:r>
              <a:rPr lang="en-GB">
                <a:solidFill>
                  <a:srgbClr val="212529"/>
                </a:solidFill>
                <a:latin typeface="Helvetica Neue"/>
              </a:rPr>
              <a:t>If the entered age is less than 18, give this message</a:t>
            </a:r>
          </a:p>
          <a:p>
            <a:r>
              <a:rPr lang="en-GB" b="1">
                <a:solidFill>
                  <a:srgbClr val="212529"/>
                </a:solidFill>
                <a:latin typeface="Helvetica Neue"/>
              </a:rPr>
              <a:t>My name</a:t>
            </a:r>
            <a:r>
              <a:rPr lang="en-GB">
                <a:solidFill>
                  <a:srgbClr val="212529"/>
                </a:solidFill>
                <a:latin typeface="Helvetica Neue"/>
              </a:rPr>
              <a:t>, you are young at </a:t>
            </a:r>
            <a:r>
              <a:rPr lang="en-GB" b="1">
                <a:solidFill>
                  <a:srgbClr val="212529"/>
                </a:solidFill>
                <a:latin typeface="Helvetica Neue"/>
              </a:rPr>
              <a:t>my age</a:t>
            </a:r>
            <a:r>
              <a:rPr lang="en-GB">
                <a:solidFill>
                  <a:srgbClr val="212529"/>
                </a:solidFill>
                <a:latin typeface="Helvetica Neue"/>
              </a:rPr>
              <a:t>.</a:t>
            </a:r>
          </a:p>
          <a:p>
            <a:r>
              <a:rPr lang="en-GB" i="1">
                <a:solidFill>
                  <a:srgbClr val="212529"/>
                </a:solidFill>
                <a:latin typeface="Helvetica Neue"/>
              </a:rPr>
              <a:t>Ex. Mary, you are young at 12.</a:t>
            </a:r>
          </a:p>
        </p:txBody>
      </p:sp>
    </p:spTree>
    <p:extLst>
      <p:ext uri="{BB962C8B-B14F-4D97-AF65-F5344CB8AC3E}">
        <p14:creationId xmlns:p14="http://schemas.microsoft.com/office/powerpoint/2010/main" val="1366085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3F9C0FD-4152-DF4C-954C-6AECCF70909C}"/>
              </a:ext>
            </a:extLst>
          </p:cNvPr>
          <p:cNvSpPr>
            <a:spLocks noGrp="1"/>
          </p:cNvSpPr>
          <p:nvPr>
            <p:ph type="subTitle" idx="13"/>
          </p:nvPr>
        </p:nvSpPr>
        <p:spPr/>
        <p:txBody>
          <a:bodyPr/>
          <a:lstStyle/>
          <a:p>
            <a:r>
              <a:rPr lang="en-GB" dirty="0"/>
              <a:t>Stage size</a:t>
            </a:r>
            <a:r>
              <a:rPr lang="en-RW" dirty="0"/>
              <a:t> </a:t>
            </a:r>
          </a:p>
        </p:txBody>
      </p:sp>
      <p:sp>
        <p:nvSpPr>
          <p:cNvPr id="3" name="Title 2">
            <a:extLst>
              <a:ext uri="{FF2B5EF4-FFF2-40B4-BE49-F238E27FC236}">
                <a16:creationId xmlns:a16="http://schemas.microsoft.com/office/drawing/2014/main" id="{2E48E623-FC08-E44C-94FB-7C6D6FA23D67}"/>
              </a:ext>
            </a:extLst>
          </p:cNvPr>
          <p:cNvSpPr>
            <a:spLocks noGrp="1"/>
          </p:cNvSpPr>
          <p:nvPr>
            <p:ph type="title"/>
          </p:nvPr>
        </p:nvSpPr>
        <p:spPr/>
        <p:txBody>
          <a:bodyPr/>
          <a:lstStyle/>
          <a:p>
            <a:r>
              <a:rPr lang="en-RW" dirty="0"/>
              <a:t>Module </a:t>
            </a:r>
            <a:r>
              <a:rPr lang="en-US" dirty="0"/>
              <a:t>1 </a:t>
            </a:r>
            <a:r>
              <a:rPr lang="en-US"/>
              <a:t>&amp; 2</a:t>
            </a:r>
            <a:endParaRPr lang="en-RW" dirty="0"/>
          </a:p>
        </p:txBody>
      </p:sp>
      <p:sp>
        <p:nvSpPr>
          <p:cNvPr id="4" name="Text Placeholder 3">
            <a:extLst>
              <a:ext uri="{FF2B5EF4-FFF2-40B4-BE49-F238E27FC236}">
                <a16:creationId xmlns:a16="http://schemas.microsoft.com/office/drawing/2014/main" id="{5A211BB5-D50A-6A4F-8750-91D7A71216BC}"/>
              </a:ext>
            </a:extLst>
          </p:cNvPr>
          <p:cNvSpPr>
            <a:spLocks noGrp="1"/>
          </p:cNvSpPr>
          <p:nvPr>
            <p:ph type="body" sz="quarter" idx="14"/>
          </p:nvPr>
        </p:nvSpPr>
        <p:spPr>
          <a:xfrm>
            <a:off x="6400800" y="1661531"/>
            <a:ext cx="5631366" cy="4817327"/>
          </a:xfrm>
        </p:spPr>
        <p:txBody>
          <a:bodyPr>
            <a:normAutofit/>
          </a:bodyPr>
          <a:lstStyle/>
          <a:p>
            <a:pPr marL="0" indent="0">
              <a:buNone/>
            </a:pPr>
            <a:r>
              <a:rPr lang="en-GB" sz="2400" dirty="0"/>
              <a:t>The </a:t>
            </a:r>
            <a:r>
              <a:rPr lang="en-GB" sz="2400" b="1" dirty="0"/>
              <a:t>stage</a:t>
            </a:r>
            <a:r>
              <a:rPr lang="en-GB" sz="2400" dirty="0"/>
              <a:t> is where you see your stories, games, and animations come to life. Sprites move and interact with one another on the stage. The stage is 480 units wide and 360 units tall. It is divided into an x-y grid.  </a:t>
            </a:r>
            <a:endParaRPr lang="en-RW" sz="2400" dirty="0"/>
          </a:p>
          <a:p>
            <a:pPr marL="0" indent="0">
              <a:buNone/>
            </a:pPr>
            <a:endParaRPr lang="en-GB" sz="2400" dirty="0"/>
          </a:p>
          <a:p>
            <a:pPr marL="0" indent="0">
              <a:buNone/>
            </a:pPr>
            <a:r>
              <a:rPr lang="en-GB" sz="2400" dirty="0"/>
              <a:t>The screen is divided into X (horizontal) and Y (vertical) coordinates based on the centre of the stage which is at x-y coordinate (0, 0) and the numbers being </a:t>
            </a:r>
            <a:r>
              <a:rPr lang="en-GB" sz="2400" b="1" dirty="0"/>
              <a:t>positive or negative depending on their position.</a:t>
            </a:r>
            <a:endParaRPr lang="en-RW" sz="2400" dirty="0"/>
          </a:p>
          <a:p>
            <a:endParaRPr lang="en-RW" dirty="0"/>
          </a:p>
        </p:txBody>
      </p:sp>
      <p:pic>
        <p:nvPicPr>
          <p:cNvPr id="6" name="image24.png">
            <a:extLst>
              <a:ext uri="{FF2B5EF4-FFF2-40B4-BE49-F238E27FC236}">
                <a16:creationId xmlns:a16="http://schemas.microsoft.com/office/drawing/2014/main" id="{CD0E9A92-B909-1A40-8177-85D3866A7FCF}"/>
              </a:ext>
            </a:extLst>
          </p:cNvPr>
          <p:cNvPicPr>
            <a:picLocks noGrp="1"/>
          </p:cNvPicPr>
          <p:nvPr>
            <p:ph type="pic" sz="quarter" idx="15"/>
          </p:nvPr>
        </p:nvPicPr>
        <p:blipFill>
          <a:blip r:embed="rId2" cstate="print">
            <a:extLst>
              <a:ext uri="{28A0092B-C50C-407E-A947-70E740481C1C}">
                <a14:useLocalDpi xmlns:a14="http://schemas.microsoft.com/office/drawing/2010/main" val="0"/>
              </a:ext>
            </a:extLst>
          </a:blip>
          <a:srcRect t="3047" b="3047"/>
          <a:stretch>
            <a:fillRect/>
          </a:stretch>
        </p:blipFill>
        <p:spPr>
          <a:xfrm>
            <a:off x="0" y="1197216"/>
            <a:ext cx="5419493" cy="5018049"/>
          </a:xfrm>
          <a:prstGeom prst="rect">
            <a:avLst/>
          </a:prstGeom>
          <a:ln/>
        </p:spPr>
      </p:pic>
      <p:pic>
        <p:nvPicPr>
          <p:cNvPr id="7" name="Picture 6" descr="Icon&#10;&#10;Description automatically generated">
            <a:extLst>
              <a:ext uri="{FF2B5EF4-FFF2-40B4-BE49-F238E27FC236}">
                <a16:creationId xmlns:a16="http://schemas.microsoft.com/office/drawing/2014/main" id="{473CB2C8-BB1F-4BBD-A9A5-A49DEB8A8DE0}"/>
              </a:ext>
            </a:extLst>
          </p:cNvPr>
          <p:cNvPicPr>
            <a:picLocks noChangeAspect="1"/>
          </p:cNvPicPr>
          <p:nvPr/>
        </p:nvPicPr>
        <p:blipFill>
          <a:blip r:embed="rId3"/>
          <a:stretch>
            <a:fillRect/>
          </a:stretch>
        </p:blipFill>
        <p:spPr>
          <a:xfrm>
            <a:off x="8333936" y="135585"/>
            <a:ext cx="804457" cy="804457"/>
          </a:xfrm>
          <a:prstGeom prst="rect">
            <a:avLst/>
          </a:prstGeom>
        </p:spPr>
      </p:pic>
    </p:spTree>
    <p:extLst>
      <p:ext uri="{BB962C8B-B14F-4D97-AF65-F5344CB8AC3E}">
        <p14:creationId xmlns:p14="http://schemas.microsoft.com/office/powerpoint/2010/main" val="2155593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3F9C0FD-4152-DF4C-954C-6AECCF70909C}"/>
              </a:ext>
            </a:extLst>
          </p:cNvPr>
          <p:cNvSpPr>
            <a:spLocks noGrp="1"/>
          </p:cNvSpPr>
          <p:nvPr>
            <p:ph type="subTitle" idx="13"/>
          </p:nvPr>
        </p:nvSpPr>
        <p:spPr/>
        <p:txBody>
          <a:bodyPr/>
          <a:lstStyle/>
          <a:p>
            <a:r>
              <a:rPr lang="en-GB" dirty="0"/>
              <a:t>Geometry and pixels</a:t>
            </a:r>
            <a:r>
              <a:rPr lang="en-RW" dirty="0"/>
              <a:t> </a:t>
            </a:r>
          </a:p>
        </p:txBody>
      </p:sp>
      <p:sp>
        <p:nvSpPr>
          <p:cNvPr id="3" name="Title 2">
            <a:extLst>
              <a:ext uri="{FF2B5EF4-FFF2-40B4-BE49-F238E27FC236}">
                <a16:creationId xmlns:a16="http://schemas.microsoft.com/office/drawing/2014/main" id="{2E48E623-FC08-E44C-94FB-7C6D6FA23D67}"/>
              </a:ext>
            </a:extLst>
          </p:cNvPr>
          <p:cNvSpPr>
            <a:spLocks noGrp="1"/>
          </p:cNvSpPr>
          <p:nvPr>
            <p:ph type="title"/>
          </p:nvPr>
        </p:nvSpPr>
        <p:spPr/>
        <p:txBody>
          <a:bodyPr/>
          <a:lstStyle/>
          <a:p>
            <a:r>
              <a:rPr lang="en-RW" dirty="0"/>
              <a:t>Module </a:t>
            </a:r>
            <a:r>
              <a:rPr lang="en-US"/>
              <a:t>1 &amp; 2</a:t>
            </a:r>
            <a:endParaRPr lang="en-RW" dirty="0"/>
          </a:p>
        </p:txBody>
      </p:sp>
      <p:sp>
        <p:nvSpPr>
          <p:cNvPr id="4" name="Text Placeholder 3">
            <a:extLst>
              <a:ext uri="{FF2B5EF4-FFF2-40B4-BE49-F238E27FC236}">
                <a16:creationId xmlns:a16="http://schemas.microsoft.com/office/drawing/2014/main" id="{5A211BB5-D50A-6A4F-8750-91D7A71216BC}"/>
              </a:ext>
            </a:extLst>
          </p:cNvPr>
          <p:cNvSpPr>
            <a:spLocks noGrp="1"/>
          </p:cNvSpPr>
          <p:nvPr>
            <p:ph type="body" sz="quarter" idx="14"/>
          </p:nvPr>
        </p:nvSpPr>
        <p:spPr>
          <a:xfrm>
            <a:off x="6400800" y="1661531"/>
            <a:ext cx="5631366" cy="4817327"/>
          </a:xfrm>
        </p:spPr>
        <p:txBody>
          <a:bodyPr vert="horz" lIns="91440" tIns="45720" rIns="91440" bIns="45720" rtlCol="0" anchor="t">
            <a:normAutofit/>
          </a:bodyPr>
          <a:lstStyle/>
          <a:p>
            <a:pPr marL="0" indent="0">
              <a:buNone/>
            </a:pPr>
            <a:r>
              <a:rPr lang="en-GB" sz="2400" dirty="0"/>
              <a:t>A computer screen or a picture is made up of tiny dots known as </a:t>
            </a:r>
            <a:r>
              <a:rPr lang="en-GB" sz="2400" b="1" dirty="0"/>
              <a:t>pixels. </a:t>
            </a:r>
            <a:r>
              <a:rPr lang="en-GB" sz="2400" dirty="0"/>
              <a:t>X and Y coordinates are respectively the horizontal (X) and vertical (Y) addresses of any pixel or addressable point on a computer display screen.</a:t>
            </a:r>
            <a:endParaRPr lang="en-RW" sz="2400" dirty="0"/>
          </a:p>
          <a:p>
            <a:pPr marL="0" indent="0">
              <a:buNone/>
            </a:pPr>
            <a:endParaRPr lang="en-GB" sz="2400" dirty="0"/>
          </a:p>
          <a:p>
            <a:pPr marL="0" indent="0">
              <a:buNone/>
            </a:pPr>
            <a:br>
              <a:rPr lang="en-GB" dirty="0"/>
            </a:br>
            <a:endParaRPr lang="en-GB" dirty="0"/>
          </a:p>
          <a:p>
            <a:endParaRPr lang="en-RW" dirty="0"/>
          </a:p>
        </p:txBody>
      </p:sp>
      <p:pic>
        <p:nvPicPr>
          <p:cNvPr id="11" name="Picture 10">
            <a:extLst>
              <a:ext uri="{FF2B5EF4-FFF2-40B4-BE49-F238E27FC236}">
                <a16:creationId xmlns:a16="http://schemas.microsoft.com/office/drawing/2014/main" id="{6D31810A-8BE0-AD42-AC10-0363F0758A45}"/>
              </a:ext>
            </a:extLst>
          </p:cNvPr>
          <p:cNvPicPr>
            <a:picLocks noChangeAspect="1"/>
          </p:cNvPicPr>
          <p:nvPr/>
        </p:nvPicPr>
        <p:blipFill>
          <a:blip r:embed="rId2" cstate="print"/>
          <a:srcRect/>
          <a:stretch>
            <a:fillRect/>
          </a:stretch>
        </p:blipFill>
        <p:spPr bwMode="auto">
          <a:xfrm>
            <a:off x="545730" y="1739591"/>
            <a:ext cx="4877739" cy="3571350"/>
          </a:xfrm>
          <a:prstGeom prst="rect">
            <a:avLst/>
          </a:prstGeom>
          <a:noFill/>
          <a:ln w="9525">
            <a:noFill/>
            <a:miter lim="800000"/>
            <a:headEnd/>
            <a:tailEnd/>
          </a:ln>
        </p:spPr>
      </p:pic>
      <p:pic>
        <p:nvPicPr>
          <p:cNvPr id="6" name="Picture 5" descr="Icon&#10;&#10;Description automatically generated">
            <a:extLst>
              <a:ext uri="{FF2B5EF4-FFF2-40B4-BE49-F238E27FC236}">
                <a16:creationId xmlns:a16="http://schemas.microsoft.com/office/drawing/2014/main" id="{5C7C6929-E49D-4BE9-8C2D-25E9CC0FDCDA}"/>
              </a:ext>
            </a:extLst>
          </p:cNvPr>
          <p:cNvPicPr>
            <a:picLocks noChangeAspect="1"/>
          </p:cNvPicPr>
          <p:nvPr/>
        </p:nvPicPr>
        <p:blipFill>
          <a:blip r:embed="rId3"/>
          <a:stretch>
            <a:fillRect/>
          </a:stretch>
        </p:blipFill>
        <p:spPr>
          <a:xfrm>
            <a:off x="8333936" y="135585"/>
            <a:ext cx="804457" cy="804457"/>
          </a:xfrm>
          <a:prstGeom prst="rect">
            <a:avLst/>
          </a:prstGeom>
        </p:spPr>
      </p:pic>
    </p:spTree>
    <p:extLst>
      <p:ext uri="{BB962C8B-B14F-4D97-AF65-F5344CB8AC3E}">
        <p14:creationId xmlns:p14="http://schemas.microsoft.com/office/powerpoint/2010/main" val="1870724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2A15A1A-A3F6-9E4F-8C56-FEC7C6927C95}"/>
              </a:ext>
            </a:extLst>
          </p:cNvPr>
          <p:cNvSpPr>
            <a:spLocks noGrp="1"/>
          </p:cNvSpPr>
          <p:nvPr>
            <p:ph type="subTitle" idx="13"/>
          </p:nvPr>
        </p:nvSpPr>
        <p:spPr/>
        <p:txBody>
          <a:bodyPr/>
          <a:lstStyle/>
          <a:p>
            <a:r>
              <a:rPr lang="en-US" dirty="0"/>
              <a:t>Introduction</a:t>
            </a:r>
            <a:endParaRPr lang="en-RW" dirty="0"/>
          </a:p>
        </p:txBody>
      </p:sp>
      <p:sp>
        <p:nvSpPr>
          <p:cNvPr id="3" name="Text Placeholder 2">
            <a:extLst>
              <a:ext uri="{FF2B5EF4-FFF2-40B4-BE49-F238E27FC236}">
                <a16:creationId xmlns:a16="http://schemas.microsoft.com/office/drawing/2014/main" id="{44338633-D5A6-114D-AF09-4D711D0BA431}"/>
              </a:ext>
            </a:extLst>
          </p:cNvPr>
          <p:cNvSpPr>
            <a:spLocks noGrp="1"/>
          </p:cNvSpPr>
          <p:nvPr>
            <p:ph type="body" sz="quarter" idx="14"/>
          </p:nvPr>
        </p:nvSpPr>
        <p:spPr>
          <a:xfrm>
            <a:off x="1664676" y="1404475"/>
            <a:ext cx="8862647" cy="5239708"/>
          </a:xfrm>
        </p:spPr>
        <p:txBody>
          <a:bodyPr vert="horz" lIns="91440" tIns="45720" rIns="91440" bIns="45720" rtlCol="0" anchor="t">
            <a:normAutofit fontScale="25000" lnSpcReduction="20000"/>
          </a:bodyPr>
          <a:lstStyle/>
          <a:p>
            <a:pPr marL="0" indent="0" algn="ctr">
              <a:buNone/>
            </a:pPr>
            <a:endParaRPr lang="en-RW" sz="4000" dirty="0"/>
          </a:p>
          <a:p>
            <a:pPr marL="0" indent="0" algn="ctr">
              <a:buNone/>
            </a:pPr>
            <a:r>
              <a:rPr lang="en-US" sz="8600" b="1" dirty="0">
                <a:solidFill>
                  <a:srgbClr val="008F5C"/>
                </a:solidFill>
              </a:rPr>
              <a:t>Module </a:t>
            </a:r>
            <a:r>
              <a:rPr lang="en-RW" sz="8600" b="1" dirty="0">
                <a:solidFill>
                  <a:srgbClr val="008F5C"/>
                </a:solidFill>
              </a:rPr>
              <a:t>1 </a:t>
            </a:r>
            <a:r>
              <a:rPr lang="en-US" sz="8600" b="1" dirty="0">
                <a:solidFill>
                  <a:srgbClr val="008F5C"/>
                </a:solidFill>
              </a:rPr>
              <a:t>: Contents</a:t>
            </a:r>
            <a:endParaRPr lang="en-RW" sz="8600" dirty="0">
              <a:solidFill>
                <a:srgbClr val="008F5C"/>
              </a:solidFill>
            </a:endParaRPr>
          </a:p>
          <a:p>
            <a:pPr>
              <a:buFontTx/>
              <a:buChar char="-"/>
            </a:pPr>
            <a:r>
              <a:rPr lang="en-US" sz="6400" b="1" dirty="0">
                <a:solidFill>
                  <a:srgbClr val="008F5C"/>
                </a:solidFill>
              </a:rPr>
              <a:t>Engage </a:t>
            </a:r>
          </a:p>
          <a:p>
            <a:pPr lvl="1">
              <a:buFontTx/>
              <a:buChar char="-"/>
            </a:pPr>
            <a:r>
              <a:rPr lang="en-US" sz="5600" dirty="0"/>
              <a:t>What is coding?</a:t>
            </a:r>
          </a:p>
          <a:p>
            <a:pPr lvl="1">
              <a:buFontTx/>
              <a:buChar char="-"/>
            </a:pPr>
            <a:r>
              <a:rPr lang="en-US" sz="5600" dirty="0"/>
              <a:t>Linking coding to the world of work</a:t>
            </a:r>
          </a:p>
          <a:p>
            <a:pPr>
              <a:buFontTx/>
              <a:buChar char="-"/>
            </a:pPr>
            <a:r>
              <a:rPr lang="en-US" sz="6400" b="1" dirty="0">
                <a:solidFill>
                  <a:srgbClr val="008F5C"/>
                </a:solidFill>
              </a:rPr>
              <a:t>Demonstrate</a:t>
            </a:r>
          </a:p>
          <a:p>
            <a:pPr lvl="1">
              <a:buFontTx/>
              <a:buChar char="-"/>
            </a:pPr>
            <a:r>
              <a:rPr lang="en-US" sz="5400" dirty="0"/>
              <a:t>What is Scratch?</a:t>
            </a:r>
          </a:p>
          <a:p>
            <a:pPr lvl="1">
              <a:buFontTx/>
              <a:buChar char="-"/>
            </a:pPr>
            <a:r>
              <a:rPr lang="en-US" sz="5600" dirty="0"/>
              <a:t>The Scratch Interface</a:t>
            </a:r>
          </a:p>
          <a:p>
            <a:pPr lvl="1">
              <a:buFontTx/>
              <a:buChar char="-"/>
            </a:pPr>
            <a:r>
              <a:rPr lang="en-US" sz="5600" dirty="0"/>
              <a:t>Scratch Operators</a:t>
            </a:r>
          </a:p>
          <a:p>
            <a:pPr lvl="1">
              <a:buFontTx/>
              <a:buChar char="-"/>
            </a:pPr>
            <a:r>
              <a:rPr lang="en-GB" sz="5600" dirty="0"/>
              <a:t>Parallelism</a:t>
            </a:r>
            <a:endParaRPr lang="en-RW" sz="5600" dirty="0"/>
          </a:p>
          <a:p>
            <a:pPr lvl="1">
              <a:buFontTx/>
              <a:buChar char="-"/>
            </a:pPr>
            <a:r>
              <a:rPr lang="en-GB" sz="5600" dirty="0"/>
              <a:t>Sequential execution of instructions</a:t>
            </a:r>
          </a:p>
          <a:p>
            <a:pPr lvl="1">
              <a:buFontTx/>
              <a:buChar char="-"/>
            </a:pPr>
            <a:r>
              <a:rPr lang="en-GB" sz="5600" dirty="0"/>
              <a:t>Stage Size</a:t>
            </a:r>
          </a:p>
          <a:p>
            <a:pPr lvl="1">
              <a:buFontTx/>
              <a:buChar char="-"/>
            </a:pPr>
            <a:r>
              <a:rPr lang="en-GB" sz="5600" dirty="0"/>
              <a:t>Geometry and pixels</a:t>
            </a:r>
          </a:p>
          <a:p>
            <a:pPr lvl="1">
              <a:buFontTx/>
              <a:buChar char="-"/>
            </a:pPr>
            <a:r>
              <a:rPr lang="en-GB" sz="5600" dirty="0"/>
              <a:t>Movement along the x axis and y axis</a:t>
            </a:r>
          </a:p>
          <a:p>
            <a:pPr>
              <a:buFontTx/>
              <a:buChar char="-"/>
            </a:pPr>
            <a:r>
              <a:rPr lang="en-GB" sz="6400" b="1" dirty="0">
                <a:solidFill>
                  <a:srgbClr val="008F5C"/>
                </a:solidFill>
              </a:rPr>
              <a:t>Experiment</a:t>
            </a:r>
          </a:p>
          <a:p>
            <a:pPr lvl="1">
              <a:buFontTx/>
              <a:buChar char="-"/>
            </a:pPr>
            <a:r>
              <a:rPr lang="en-GB" sz="5600" dirty="0"/>
              <a:t>Activity 1: Shoe robot (unplugged activity)</a:t>
            </a:r>
          </a:p>
          <a:p>
            <a:pPr lvl="1">
              <a:buFontTx/>
              <a:buChar char="-"/>
            </a:pPr>
            <a:r>
              <a:rPr lang="en-US" sz="5600" dirty="0"/>
              <a:t>Activity 2: </a:t>
            </a:r>
            <a:r>
              <a:rPr lang="en-US" sz="5600" dirty="0">
                <a:cs typeface="Times New Roman" panose="02020603050405020304" pitchFamily="18" charset="0"/>
              </a:rPr>
              <a:t>Scratch Cards Challenge</a:t>
            </a:r>
          </a:p>
          <a:p>
            <a:pPr lvl="1">
              <a:buFontTx/>
              <a:buChar char="-"/>
            </a:pPr>
            <a:r>
              <a:rPr lang="en-US" sz="5600" dirty="0">
                <a:cs typeface="Times New Roman" panose="02020603050405020304" pitchFamily="18" charset="0"/>
              </a:rPr>
              <a:t>Activity 3: 30-minute Challenge</a:t>
            </a:r>
            <a:endParaRPr lang="en-US" sz="5600" dirty="0"/>
          </a:p>
          <a:p>
            <a:pPr>
              <a:buFontTx/>
              <a:buChar char="-"/>
            </a:pPr>
            <a:r>
              <a:rPr lang="en-US" sz="6400" b="1" dirty="0">
                <a:solidFill>
                  <a:srgbClr val="008F5C"/>
                </a:solidFill>
              </a:rPr>
              <a:t>Reflect</a:t>
            </a:r>
          </a:p>
          <a:p>
            <a:pPr>
              <a:buFontTx/>
              <a:buChar char="-"/>
            </a:pPr>
            <a:r>
              <a:rPr lang="en-US" sz="6400" b="1" dirty="0">
                <a:solidFill>
                  <a:srgbClr val="008F5C"/>
                </a:solidFill>
              </a:rPr>
              <a:t>Additional materials for Module 1</a:t>
            </a:r>
          </a:p>
          <a:p>
            <a:pPr algn="ctr">
              <a:buFontTx/>
              <a:buChar char="-"/>
            </a:pPr>
            <a:endParaRPr lang="en-RW" sz="4400" dirty="0"/>
          </a:p>
        </p:txBody>
      </p:sp>
      <p:sp>
        <p:nvSpPr>
          <p:cNvPr id="4" name="Title 3">
            <a:extLst>
              <a:ext uri="{FF2B5EF4-FFF2-40B4-BE49-F238E27FC236}">
                <a16:creationId xmlns:a16="http://schemas.microsoft.com/office/drawing/2014/main" id="{DE833618-4FB0-1542-A93C-B50E9A06052F}"/>
              </a:ext>
            </a:extLst>
          </p:cNvPr>
          <p:cNvSpPr>
            <a:spLocks noGrp="1"/>
          </p:cNvSpPr>
          <p:nvPr>
            <p:ph type="title"/>
          </p:nvPr>
        </p:nvSpPr>
        <p:spPr/>
        <p:txBody>
          <a:bodyPr/>
          <a:lstStyle/>
          <a:p>
            <a:r>
              <a:rPr lang="en-US" dirty="0"/>
              <a:t>Module 1</a:t>
            </a:r>
            <a:r>
              <a:rPr lang="en-RW" dirty="0"/>
              <a:t> &amp; 2</a:t>
            </a:r>
          </a:p>
        </p:txBody>
      </p:sp>
      <p:pic>
        <p:nvPicPr>
          <p:cNvPr id="12" name="Picture 11" descr="Shape&#10;&#10;Description automatically generated with low confidence">
            <a:extLst>
              <a:ext uri="{FF2B5EF4-FFF2-40B4-BE49-F238E27FC236}">
                <a16:creationId xmlns:a16="http://schemas.microsoft.com/office/drawing/2014/main" id="{A203EFB1-EFCC-4538-BB0E-4F7D53B3D1DC}"/>
              </a:ext>
            </a:extLst>
          </p:cNvPr>
          <p:cNvPicPr>
            <a:picLocks noChangeAspect="1"/>
          </p:cNvPicPr>
          <p:nvPr/>
        </p:nvPicPr>
        <p:blipFill>
          <a:blip r:embed="rId2"/>
          <a:stretch>
            <a:fillRect/>
          </a:stretch>
        </p:blipFill>
        <p:spPr>
          <a:xfrm>
            <a:off x="1026941" y="4704591"/>
            <a:ext cx="532328" cy="532328"/>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95B1D387-1B01-4AC9-8872-2CECB9E6ECEE}"/>
              </a:ext>
            </a:extLst>
          </p:cNvPr>
          <p:cNvPicPr>
            <a:picLocks noChangeAspect="1"/>
          </p:cNvPicPr>
          <p:nvPr/>
        </p:nvPicPr>
        <p:blipFill>
          <a:blip r:embed="rId3"/>
          <a:stretch>
            <a:fillRect/>
          </a:stretch>
        </p:blipFill>
        <p:spPr>
          <a:xfrm>
            <a:off x="1026941" y="2795955"/>
            <a:ext cx="532327" cy="532327"/>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DE713F20-5E08-44DC-98ED-FF9A684993EF}"/>
              </a:ext>
            </a:extLst>
          </p:cNvPr>
          <p:cNvPicPr>
            <a:picLocks noChangeAspect="1"/>
          </p:cNvPicPr>
          <p:nvPr/>
        </p:nvPicPr>
        <p:blipFill>
          <a:blip r:embed="rId4"/>
          <a:stretch>
            <a:fillRect/>
          </a:stretch>
        </p:blipFill>
        <p:spPr>
          <a:xfrm>
            <a:off x="1078822" y="1968192"/>
            <a:ext cx="437385" cy="437385"/>
          </a:xfrm>
          <a:prstGeom prst="rect">
            <a:avLst/>
          </a:prstGeom>
        </p:spPr>
      </p:pic>
      <p:pic>
        <p:nvPicPr>
          <p:cNvPr id="6" name="Picture 5">
            <a:extLst>
              <a:ext uri="{FF2B5EF4-FFF2-40B4-BE49-F238E27FC236}">
                <a16:creationId xmlns:a16="http://schemas.microsoft.com/office/drawing/2014/main" id="{7A260257-16C5-4D0C-B641-2A1277F54E2D}"/>
              </a:ext>
            </a:extLst>
          </p:cNvPr>
          <p:cNvPicPr>
            <a:picLocks noChangeAspect="1"/>
          </p:cNvPicPr>
          <p:nvPr/>
        </p:nvPicPr>
        <p:blipFill>
          <a:blip r:embed="rId5"/>
          <a:stretch>
            <a:fillRect/>
          </a:stretch>
        </p:blipFill>
        <p:spPr>
          <a:xfrm>
            <a:off x="1069070" y="5648754"/>
            <a:ext cx="521372" cy="521372"/>
          </a:xfrm>
          <a:prstGeom prst="rect">
            <a:avLst/>
          </a:prstGeom>
        </p:spPr>
      </p:pic>
    </p:spTree>
    <p:extLst>
      <p:ext uri="{BB962C8B-B14F-4D97-AF65-F5344CB8AC3E}">
        <p14:creationId xmlns:p14="http://schemas.microsoft.com/office/powerpoint/2010/main" val="1441124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BC083B2-79A7-CE46-9644-80E80421BC46}"/>
              </a:ext>
            </a:extLst>
          </p:cNvPr>
          <p:cNvSpPr>
            <a:spLocks noGrp="1"/>
          </p:cNvSpPr>
          <p:nvPr>
            <p:ph type="subTitle" idx="13"/>
          </p:nvPr>
        </p:nvSpPr>
        <p:spPr>
          <a:xfrm>
            <a:off x="1913158" y="216445"/>
            <a:ext cx="7972672" cy="642735"/>
          </a:xfrm>
        </p:spPr>
        <p:txBody>
          <a:bodyPr/>
          <a:lstStyle/>
          <a:p>
            <a:r>
              <a:rPr lang="en-GB" sz="2400" dirty="0">
                <a:latin typeface="Droid Serif"/>
              </a:rPr>
              <a:t>Movement</a:t>
            </a:r>
            <a:r>
              <a:rPr lang="en-GB" sz="3200" dirty="0">
                <a:latin typeface="Droid Serif"/>
              </a:rPr>
              <a:t> </a:t>
            </a:r>
            <a:r>
              <a:rPr lang="en-GB" sz="2400" dirty="0">
                <a:latin typeface="Droid Serif"/>
              </a:rPr>
              <a:t>along the x axis and y axis</a:t>
            </a:r>
            <a:endParaRPr lang="en-GB" sz="3200" dirty="0">
              <a:latin typeface="Droid Serif"/>
            </a:endParaRPr>
          </a:p>
        </p:txBody>
      </p:sp>
      <p:sp>
        <p:nvSpPr>
          <p:cNvPr id="3" name="Title 2">
            <a:extLst>
              <a:ext uri="{FF2B5EF4-FFF2-40B4-BE49-F238E27FC236}">
                <a16:creationId xmlns:a16="http://schemas.microsoft.com/office/drawing/2014/main" id="{607A9EFC-1901-274D-9BF8-11E79F07B0A8}"/>
              </a:ext>
            </a:extLst>
          </p:cNvPr>
          <p:cNvSpPr>
            <a:spLocks noGrp="1"/>
          </p:cNvSpPr>
          <p:nvPr>
            <p:ph type="title"/>
          </p:nvPr>
        </p:nvSpPr>
        <p:spPr/>
        <p:txBody>
          <a:bodyPr/>
          <a:lstStyle/>
          <a:p>
            <a:r>
              <a:rPr lang="en-RW"/>
              <a:t>Module 1</a:t>
            </a:r>
            <a:r>
              <a:rPr lang="en-US" dirty="0"/>
              <a:t> &amp; 2</a:t>
            </a:r>
            <a:endParaRPr lang="en-US" dirty="0">
              <a:cs typeface="Calibri Light"/>
            </a:endParaRPr>
          </a:p>
        </p:txBody>
      </p:sp>
      <p:sp>
        <p:nvSpPr>
          <p:cNvPr id="4" name="Text Placeholder 3">
            <a:extLst>
              <a:ext uri="{FF2B5EF4-FFF2-40B4-BE49-F238E27FC236}">
                <a16:creationId xmlns:a16="http://schemas.microsoft.com/office/drawing/2014/main" id="{5BABE776-D594-D941-85E6-6F485CC9BE67}"/>
              </a:ext>
            </a:extLst>
          </p:cNvPr>
          <p:cNvSpPr>
            <a:spLocks noGrp="1"/>
          </p:cNvSpPr>
          <p:nvPr>
            <p:ph type="body" sz="quarter" idx="14"/>
          </p:nvPr>
        </p:nvSpPr>
        <p:spPr>
          <a:xfrm>
            <a:off x="6461617" y="1636291"/>
            <a:ext cx="4905864" cy="3352163"/>
          </a:xfrm>
        </p:spPr>
        <p:txBody>
          <a:bodyPr vert="horz" lIns="91440" tIns="45720" rIns="91440" bIns="45720" rtlCol="0" anchor="t">
            <a:normAutofit/>
          </a:bodyPr>
          <a:lstStyle/>
          <a:p>
            <a:pPr marL="0" indent="0">
              <a:buNone/>
            </a:pPr>
            <a:endParaRPr lang="en-US" sz="2400" dirty="0">
              <a:cs typeface="Calibri"/>
            </a:endParaRPr>
          </a:p>
          <a:p>
            <a:r>
              <a:rPr lang="en-RW" sz="2400" dirty="0"/>
              <a:t>The motion blocks</a:t>
            </a:r>
          </a:p>
          <a:p>
            <a:r>
              <a:rPr lang="en-RW" sz="2400" dirty="0"/>
              <a:t>The rotation blocks </a:t>
            </a:r>
          </a:p>
          <a:p>
            <a:r>
              <a:rPr lang="en-RW" sz="2400" dirty="0"/>
              <a:t>The reporter block  </a:t>
            </a:r>
          </a:p>
        </p:txBody>
      </p:sp>
      <p:pic>
        <p:nvPicPr>
          <p:cNvPr id="9" name="image19.png">
            <a:extLst>
              <a:ext uri="{FF2B5EF4-FFF2-40B4-BE49-F238E27FC236}">
                <a16:creationId xmlns:a16="http://schemas.microsoft.com/office/drawing/2014/main" id="{DAAC4BDA-2515-304C-A901-9459D65B051B}"/>
              </a:ext>
            </a:extLst>
          </p:cNvPr>
          <p:cNvPicPr/>
          <p:nvPr/>
        </p:nvPicPr>
        <p:blipFill rotWithShape="1">
          <a:blip r:embed="rId2" cstate="print"/>
          <a:srcRect l="11691" t="6544" r="11493" b="9221"/>
          <a:stretch/>
        </p:blipFill>
        <p:spPr bwMode="auto">
          <a:xfrm>
            <a:off x="824519" y="1167939"/>
            <a:ext cx="4482789" cy="5154802"/>
          </a:xfrm>
          <a:prstGeom prst="rect">
            <a:avLst/>
          </a:prstGeom>
          <a:ln>
            <a:noFill/>
          </a:ln>
          <a:extLst>
            <a:ext uri="{53640926-AAD7-44D8-BBD7-CCE9431645EC}">
              <a14:shadowObscured xmlns:a14="http://schemas.microsoft.com/office/drawing/2010/main"/>
            </a:ext>
          </a:extLst>
        </p:spPr>
      </p:pic>
      <p:pic>
        <p:nvPicPr>
          <p:cNvPr id="6" name="Picture 5" descr="Icon&#10;&#10;Description automatically generated">
            <a:extLst>
              <a:ext uri="{FF2B5EF4-FFF2-40B4-BE49-F238E27FC236}">
                <a16:creationId xmlns:a16="http://schemas.microsoft.com/office/drawing/2014/main" id="{ED3B18CD-B678-4338-9829-B03305C21DB0}"/>
              </a:ext>
            </a:extLst>
          </p:cNvPr>
          <p:cNvPicPr>
            <a:picLocks noChangeAspect="1"/>
          </p:cNvPicPr>
          <p:nvPr/>
        </p:nvPicPr>
        <p:blipFill>
          <a:blip r:embed="rId3"/>
          <a:stretch>
            <a:fillRect/>
          </a:stretch>
        </p:blipFill>
        <p:spPr>
          <a:xfrm>
            <a:off x="8746166" y="297978"/>
            <a:ext cx="567113" cy="567113"/>
          </a:xfrm>
          <a:prstGeom prst="rect">
            <a:avLst/>
          </a:prstGeom>
        </p:spPr>
      </p:pic>
    </p:spTree>
    <p:extLst>
      <p:ext uri="{BB962C8B-B14F-4D97-AF65-F5344CB8AC3E}">
        <p14:creationId xmlns:p14="http://schemas.microsoft.com/office/powerpoint/2010/main" val="593962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A9F38DC-BA59-D648-9DA2-93405673367E}"/>
              </a:ext>
            </a:extLst>
          </p:cNvPr>
          <p:cNvSpPr>
            <a:spLocks noGrp="1"/>
          </p:cNvSpPr>
          <p:nvPr>
            <p:ph type="subTitle" idx="13"/>
          </p:nvPr>
        </p:nvSpPr>
        <p:spPr/>
        <p:txBody>
          <a:bodyPr/>
          <a:lstStyle/>
          <a:p>
            <a:r>
              <a:rPr lang="en-GB" i="0" dirty="0">
                <a:latin typeface="Droid Serif"/>
              </a:rPr>
              <a:t>Try-Out</a:t>
            </a:r>
            <a:endParaRPr lang="en-GB" i="0" dirty="0"/>
          </a:p>
        </p:txBody>
      </p:sp>
      <p:sp>
        <p:nvSpPr>
          <p:cNvPr id="3" name="Title 2">
            <a:extLst>
              <a:ext uri="{FF2B5EF4-FFF2-40B4-BE49-F238E27FC236}">
                <a16:creationId xmlns:a16="http://schemas.microsoft.com/office/drawing/2014/main" id="{7E06BAA8-391D-5443-80DB-EC1860A2E0A9}"/>
              </a:ext>
            </a:extLst>
          </p:cNvPr>
          <p:cNvSpPr>
            <a:spLocks noGrp="1"/>
          </p:cNvSpPr>
          <p:nvPr>
            <p:ph type="title"/>
          </p:nvPr>
        </p:nvSpPr>
        <p:spPr/>
        <p:txBody>
          <a:bodyPr/>
          <a:lstStyle/>
          <a:p>
            <a:r>
              <a:rPr lang="en-RW" dirty="0"/>
              <a:t>Module 1</a:t>
            </a:r>
          </a:p>
        </p:txBody>
      </p:sp>
      <p:pic>
        <p:nvPicPr>
          <p:cNvPr id="8" name="Picture 7" descr="Icon&#10;&#10;Description automatically generated">
            <a:extLst>
              <a:ext uri="{FF2B5EF4-FFF2-40B4-BE49-F238E27FC236}">
                <a16:creationId xmlns:a16="http://schemas.microsoft.com/office/drawing/2014/main" id="{4534B911-1A0C-4141-951D-B60A9E705295}"/>
              </a:ext>
            </a:extLst>
          </p:cNvPr>
          <p:cNvPicPr>
            <a:picLocks noChangeAspect="1"/>
          </p:cNvPicPr>
          <p:nvPr/>
        </p:nvPicPr>
        <p:blipFill>
          <a:blip r:embed="rId3"/>
          <a:stretch>
            <a:fillRect/>
          </a:stretch>
        </p:blipFill>
        <p:spPr>
          <a:xfrm>
            <a:off x="8333936" y="135585"/>
            <a:ext cx="804457" cy="804457"/>
          </a:xfrm>
          <a:prstGeom prst="rect">
            <a:avLst/>
          </a:prstGeom>
        </p:spPr>
      </p:pic>
      <p:pic>
        <p:nvPicPr>
          <p:cNvPr id="11" name="Picture 5">
            <a:extLst>
              <a:ext uri="{FF2B5EF4-FFF2-40B4-BE49-F238E27FC236}">
                <a16:creationId xmlns:a16="http://schemas.microsoft.com/office/drawing/2014/main" id="{637ED98F-D33B-4148-9A95-BB143FE043FE}"/>
              </a:ext>
            </a:extLst>
          </p:cNvPr>
          <p:cNvPicPr>
            <a:picLocks noChangeAspect="1"/>
          </p:cNvPicPr>
          <p:nvPr/>
        </p:nvPicPr>
        <p:blipFill>
          <a:blip r:embed="rId4"/>
          <a:stretch>
            <a:fillRect/>
          </a:stretch>
        </p:blipFill>
        <p:spPr>
          <a:xfrm>
            <a:off x="402236" y="1145498"/>
            <a:ext cx="657069" cy="669561"/>
          </a:xfrm>
          <a:prstGeom prst="rect">
            <a:avLst/>
          </a:prstGeom>
        </p:spPr>
      </p:pic>
      <p:sp>
        <p:nvSpPr>
          <p:cNvPr id="14" name="TextBox 13">
            <a:extLst>
              <a:ext uri="{FF2B5EF4-FFF2-40B4-BE49-F238E27FC236}">
                <a16:creationId xmlns:a16="http://schemas.microsoft.com/office/drawing/2014/main" id="{1DDF2B93-F07F-43AE-9DCE-9FB311792D13}"/>
              </a:ext>
            </a:extLst>
          </p:cNvPr>
          <p:cNvSpPr txBox="1"/>
          <p:nvPr/>
        </p:nvSpPr>
        <p:spPr>
          <a:xfrm>
            <a:off x="1414072" y="1314137"/>
            <a:ext cx="9114018"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i="1" dirty="0">
                <a:solidFill>
                  <a:srgbClr val="212529"/>
                </a:solidFill>
                <a:latin typeface="Helvetica Neue"/>
              </a:rPr>
              <a:t>Activity: </a:t>
            </a:r>
            <a:r>
              <a:rPr lang="en-GB" sz="2400" dirty="0">
                <a:ea typeface="+mn-lt"/>
                <a:cs typeface="+mn-lt"/>
              </a:rPr>
              <a:t>Using XY coordinates and the motion control palette, animate the locomotion of the following animals: Cheetah, penguin, duck, horse, donkey, gorilla, sheep, and cow.</a:t>
            </a:r>
            <a:endParaRPr lang="en-GB" sz="2400">
              <a:solidFill>
                <a:srgbClr val="000000"/>
              </a:solidFill>
              <a:latin typeface="Calibri" panose="020F0502020204030204"/>
              <a:cs typeface="Calibri" panose="020F0502020204030204"/>
            </a:endParaRPr>
          </a:p>
          <a:p>
            <a:endParaRPr lang="en-GB" sz="2400" dirty="0">
              <a:ea typeface="+mn-lt"/>
              <a:cs typeface="+mn-lt"/>
            </a:endParaRPr>
          </a:p>
          <a:p>
            <a:r>
              <a:rPr lang="en-GB" sz="2400" dirty="0">
                <a:ea typeface="+mn-lt"/>
                <a:cs typeface="+mn-lt"/>
              </a:rPr>
              <a:t>Have a look at the example of the locomotion of the frog, man, bear, snake. Use the following instruction to move each animal.</a:t>
            </a:r>
            <a:endParaRPr lang="en-GB" sz="2400">
              <a:cs typeface="Calibri"/>
            </a:endParaRPr>
          </a:p>
          <a:p>
            <a:pPr marL="285750" indent="-285750">
              <a:buFont typeface="Arial"/>
              <a:buChar char="•"/>
            </a:pPr>
            <a:r>
              <a:rPr lang="en-GB" sz="2400" dirty="0">
                <a:ea typeface="+mn-lt"/>
                <a:cs typeface="+mn-lt"/>
              </a:rPr>
              <a:t>Press b to move the bear</a:t>
            </a:r>
            <a:endParaRPr lang="en-GB" sz="2400">
              <a:cs typeface="Calibri"/>
            </a:endParaRPr>
          </a:p>
          <a:p>
            <a:pPr marL="285750" indent="-285750">
              <a:buFont typeface="Arial"/>
              <a:buChar char="•"/>
            </a:pPr>
            <a:r>
              <a:rPr lang="en-GB" sz="2400" dirty="0">
                <a:ea typeface="+mn-lt"/>
                <a:cs typeface="+mn-lt"/>
              </a:rPr>
              <a:t>Press f to move the frog</a:t>
            </a:r>
            <a:endParaRPr lang="en-GB" sz="2400">
              <a:cs typeface="Calibri"/>
            </a:endParaRPr>
          </a:p>
          <a:p>
            <a:pPr marL="285750" indent="-285750">
              <a:buFont typeface="Arial"/>
              <a:buChar char="•"/>
            </a:pPr>
            <a:r>
              <a:rPr lang="en-GB" sz="2400" dirty="0">
                <a:ea typeface="+mn-lt"/>
                <a:cs typeface="+mn-lt"/>
              </a:rPr>
              <a:t>Press m to move the man</a:t>
            </a:r>
            <a:endParaRPr lang="en-GB" sz="2400">
              <a:cs typeface="Calibri"/>
            </a:endParaRPr>
          </a:p>
          <a:p>
            <a:pPr marL="285750" indent="-285750">
              <a:buFont typeface="Arial"/>
              <a:buChar char="•"/>
            </a:pPr>
            <a:r>
              <a:rPr lang="en-GB" sz="2400" dirty="0">
                <a:ea typeface="+mn-lt"/>
                <a:cs typeface="+mn-lt"/>
              </a:rPr>
              <a:t>Press s to move the snake</a:t>
            </a:r>
            <a:endParaRPr lang="en-GB" sz="2400">
              <a:cs typeface="Calibri"/>
            </a:endParaRPr>
          </a:p>
          <a:p>
            <a:endParaRPr lang="en-GB" sz="2400" dirty="0">
              <a:ea typeface="+mn-lt"/>
              <a:cs typeface="+mn-lt"/>
            </a:endParaRPr>
          </a:p>
          <a:p>
            <a:endParaRPr lang="en-GB" sz="2400" dirty="0">
              <a:ea typeface="+mn-lt"/>
              <a:cs typeface="+mn-lt"/>
            </a:endParaRPr>
          </a:p>
          <a:p>
            <a:r>
              <a:rPr lang="en-GB" sz="2400" dirty="0">
                <a:ea typeface="+mn-lt"/>
                <a:cs typeface="+mn-lt"/>
              </a:rPr>
              <a:t>Locomotion link: </a:t>
            </a:r>
            <a:r>
              <a:rPr lang="en-GB" sz="2400" dirty="0">
                <a:ea typeface="+mn-lt"/>
                <a:cs typeface="+mn-lt"/>
                <a:hlinkClick r:id="rId5"/>
              </a:rPr>
              <a:t>https://Scratch.mit.edu/projects/449984077/</a:t>
            </a:r>
            <a:endParaRPr lang="en-GB" sz="2400">
              <a:cs typeface="Calibri"/>
            </a:endParaRPr>
          </a:p>
          <a:p>
            <a:br>
              <a:rPr lang="en-US" dirty="0"/>
            </a:br>
            <a:endParaRPr lang="en-US" dirty="0"/>
          </a:p>
        </p:txBody>
      </p:sp>
    </p:spTree>
    <p:extLst>
      <p:ext uri="{BB962C8B-B14F-4D97-AF65-F5344CB8AC3E}">
        <p14:creationId xmlns:p14="http://schemas.microsoft.com/office/powerpoint/2010/main" val="4033632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1BDCA5-66FB-48A3-A0CE-2E56E01C9819}"/>
              </a:ext>
            </a:extLst>
          </p:cNvPr>
          <p:cNvSpPr>
            <a:spLocks noGrp="1"/>
          </p:cNvSpPr>
          <p:nvPr>
            <p:ph type="title"/>
          </p:nvPr>
        </p:nvSpPr>
        <p:spPr/>
        <p:txBody>
          <a:bodyPr/>
          <a:lstStyle/>
          <a:p>
            <a:r>
              <a:rPr lang="nl-BE" dirty="0"/>
              <a:t>Experiment</a:t>
            </a:r>
          </a:p>
        </p:txBody>
      </p:sp>
      <p:sp>
        <p:nvSpPr>
          <p:cNvPr id="4" name="Text Placeholder 3">
            <a:extLst>
              <a:ext uri="{FF2B5EF4-FFF2-40B4-BE49-F238E27FC236}">
                <a16:creationId xmlns:a16="http://schemas.microsoft.com/office/drawing/2014/main" id="{24CECB7E-00E9-444A-9551-C4B76F87D722}"/>
              </a:ext>
            </a:extLst>
          </p:cNvPr>
          <p:cNvSpPr>
            <a:spLocks noGrp="1"/>
          </p:cNvSpPr>
          <p:nvPr>
            <p:ph type="body" idx="1"/>
          </p:nvPr>
        </p:nvSpPr>
        <p:spPr/>
        <p:txBody>
          <a:bodyPr/>
          <a:lstStyle/>
          <a:p>
            <a:endParaRPr lang="nl-BE"/>
          </a:p>
        </p:txBody>
      </p:sp>
      <p:pic>
        <p:nvPicPr>
          <p:cNvPr id="6" name="Picture 5" descr="Icon&#10;&#10;Description automatically generated">
            <a:extLst>
              <a:ext uri="{FF2B5EF4-FFF2-40B4-BE49-F238E27FC236}">
                <a16:creationId xmlns:a16="http://schemas.microsoft.com/office/drawing/2014/main" id="{43A7F858-434C-4990-A1AD-F86DDA61620C}"/>
              </a:ext>
            </a:extLst>
          </p:cNvPr>
          <p:cNvPicPr>
            <a:picLocks noChangeAspect="1"/>
          </p:cNvPicPr>
          <p:nvPr/>
        </p:nvPicPr>
        <p:blipFill>
          <a:blip r:embed="rId2"/>
          <a:stretch>
            <a:fillRect/>
          </a:stretch>
        </p:blipFill>
        <p:spPr>
          <a:xfrm>
            <a:off x="8534400" y="2691007"/>
            <a:ext cx="999404" cy="999404"/>
          </a:xfrm>
          <a:prstGeom prst="rect">
            <a:avLst/>
          </a:prstGeom>
        </p:spPr>
      </p:pic>
    </p:spTree>
    <p:extLst>
      <p:ext uri="{BB962C8B-B14F-4D97-AF65-F5344CB8AC3E}">
        <p14:creationId xmlns:p14="http://schemas.microsoft.com/office/powerpoint/2010/main" val="909360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0BA71E7-C753-4E28-9331-8AE59FE544E0}"/>
              </a:ext>
            </a:extLst>
          </p:cNvPr>
          <p:cNvSpPr>
            <a:spLocks noGrp="1"/>
          </p:cNvSpPr>
          <p:nvPr>
            <p:ph type="subTitle" idx="13"/>
          </p:nvPr>
        </p:nvSpPr>
        <p:spPr>
          <a:xfrm>
            <a:off x="2213708" y="216445"/>
            <a:ext cx="7230687" cy="642735"/>
          </a:xfrm>
        </p:spPr>
        <p:txBody>
          <a:bodyPr/>
          <a:lstStyle/>
          <a:p>
            <a:r>
              <a:rPr lang="en-US" sz="2400" i="0" dirty="0">
                <a:latin typeface="Droid Serif" panose="02020600060500020200"/>
                <a:cs typeface="Times New Roman" panose="02020603050405020304" pitchFamily="18" charset="0"/>
              </a:rPr>
              <a:t>Activity 1 – The Shoe Robot (unplugged Activity)</a:t>
            </a:r>
            <a:endParaRPr lang="en-US" sz="2400" i="0" dirty="0">
              <a:latin typeface="Droid Serif" panose="02020600060500020200"/>
            </a:endParaRPr>
          </a:p>
        </p:txBody>
      </p:sp>
      <p:sp>
        <p:nvSpPr>
          <p:cNvPr id="3" name="Title 2">
            <a:extLst>
              <a:ext uri="{FF2B5EF4-FFF2-40B4-BE49-F238E27FC236}">
                <a16:creationId xmlns:a16="http://schemas.microsoft.com/office/drawing/2014/main" id="{956FFE50-E42B-4742-8C03-4B20BCF4C46F}"/>
              </a:ext>
            </a:extLst>
          </p:cNvPr>
          <p:cNvSpPr>
            <a:spLocks noGrp="1"/>
          </p:cNvSpPr>
          <p:nvPr>
            <p:ph type="title"/>
          </p:nvPr>
        </p:nvSpPr>
        <p:spPr/>
        <p:txBody>
          <a:bodyPr/>
          <a:lstStyle/>
          <a:p>
            <a:r>
              <a:rPr lang="en-US" dirty="0"/>
              <a:t>Module 1 &amp; 2   </a:t>
            </a:r>
          </a:p>
        </p:txBody>
      </p:sp>
      <p:sp>
        <p:nvSpPr>
          <p:cNvPr id="8" name="Rectangle 7">
            <a:extLst>
              <a:ext uri="{FF2B5EF4-FFF2-40B4-BE49-F238E27FC236}">
                <a16:creationId xmlns:a16="http://schemas.microsoft.com/office/drawing/2014/main" id="{2CA3E264-ADBC-1E4F-9473-4FF65F12F205}"/>
              </a:ext>
            </a:extLst>
          </p:cNvPr>
          <p:cNvSpPr/>
          <p:nvPr/>
        </p:nvSpPr>
        <p:spPr>
          <a:xfrm>
            <a:off x="1405054" y="1613118"/>
            <a:ext cx="8887522" cy="1446550"/>
          </a:xfrm>
          <a:prstGeom prst="rect">
            <a:avLst/>
          </a:prstGeom>
          <a:ln>
            <a:solidFill>
              <a:schemeClr val="tx1"/>
            </a:solidFill>
          </a:ln>
        </p:spPr>
        <p:txBody>
          <a:bodyPr wrap="square">
            <a:spAutoFit/>
          </a:bodyPr>
          <a:lstStyle/>
          <a:p>
            <a:pPr algn="ctr">
              <a:spcAft>
                <a:spcPts val="0"/>
              </a:spcAft>
            </a:pPr>
            <a:br>
              <a:rPr lang="en-US" sz="2800" b="1" dirty="0">
                <a:solidFill>
                  <a:schemeClr val="accent1"/>
                </a:solidFill>
                <a:latin typeface="Arial" panose="020B0604020202020204" pitchFamily="34" charset="0"/>
                <a:ea typeface="Yu Mincho" panose="02020400000000000000" pitchFamily="18" charset="-128"/>
                <a:cs typeface="Arial" panose="020B0604020202020204" pitchFamily="34" charset="0"/>
              </a:rPr>
            </a:br>
            <a:r>
              <a:rPr lang="en-US" sz="2400" b="1" dirty="0">
                <a:latin typeface="Calibri" panose="020F0502020204030204" pitchFamily="34" charset="0"/>
                <a:ea typeface="Yu Mincho" panose="02020400000000000000" pitchFamily="18" charset="-128"/>
                <a:cs typeface="Calibri" panose="020F0502020204030204" pitchFamily="34" charset="0"/>
              </a:rPr>
              <a:t>Make the robot put on his/her shoe</a:t>
            </a:r>
            <a:br>
              <a:rPr lang="en-US" sz="2800" dirty="0">
                <a:solidFill>
                  <a:schemeClr val="accent1"/>
                </a:solidFill>
                <a:latin typeface="Arial" panose="020B0604020202020204" pitchFamily="34" charset="0"/>
                <a:ea typeface="Yu Mincho" panose="02020400000000000000" pitchFamily="18" charset="-128"/>
                <a:cs typeface="Arial" panose="020B0604020202020204" pitchFamily="34" charset="0"/>
              </a:rPr>
            </a:br>
            <a:br>
              <a:rPr lang="en-US" dirty="0">
                <a:solidFill>
                  <a:schemeClr val="accent1"/>
                </a:solidFill>
                <a:latin typeface="Arial" panose="020B0604020202020204" pitchFamily="34" charset="0"/>
                <a:ea typeface="Yu Mincho" panose="02020400000000000000" pitchFamily="18" charset="-128"/>
                <a:cs typeface="Arial" panose="020B0604020202020204" pitchFamily="34" charset="0"/>
              </a:rPr>
            </a:br>
            <a:endParaRPr lang="fr-RW"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28E22F5-371D-E04F-AAB4-43054DDF88E2}"/>
              </a:ext>
            </a:extLst>
          </p:cNvPr>
          <p:cNvSpPr/>
          <p:nvPr/>
        </p:nvSpPr>
        <p:spPr>
          <a:xfrm>
            <a:off x="3167235" y="3393899"/>
            <a:ext cx="5323631" cy="1077218"/>
          </a:xfrm>
          <a:prstGeom prst="rect">
            <a:avLst/>
          </a:prstGeom>
        </p:spPr>
        <p:txBody>
          <a:bodyPr wrap="square">
            <a:spAutoFit/>
          </a:bodyPr>
          <a:lstStyle/>
          <a:p>
            <a:pPr marL="457200" indent="-457200">
              <a:spcAft>
                <a:spcPts val="0"/>
              </a:spcAft>
              <a:buFont typeface="Wingdings" pitchFamily="2" charset="2"/>
              <a:buChar char="ü"/>
            </a:pPr>
            <a:r>
              <a:rPr lang="en-US" sz="1600" dirty="0">
                <a:solidFill>
                  <a:schemeClr val="accent1"/>
                </a:solidFill>
                <a:latin typeface="Arial" panose="020B0604020202020204" pitchFamily="34" charset="0"/>
                <a:ea typeface="Yu Mincho" panose="02020400000000000000" pitchFamily="18" charset="-128"/>
                <a:cs typeface="Arial" panose="020B0604020202020204" pitchFamily="34" charset="0"/>
              </a:rPr>
              <a:t>Write down the instructions </a:t>
            </a:r>
          </a:p>
          <a:p>
            <a:pPr marL="457200" indent="-457200">
              <a:spcAft>
                <a:spcPts val="0"/>
              </a:spcAft>
              <a:buFont typeface="Wingdings" pitchFamily="2" charset="2"/>
              <a:buChar char="ü"/>
            </a:pPr>
            <a:r>
              <a:rPr lang="en-US" sz="1600" dirty="0">
                <a:solidFill>
                  <a:schemeClr val="accent1"/>
                </a:solidFill>
                <a:latin typeface="Arial" panose="020B0604020202020204" pitchFamily="34" charset="0"/>
                <a:ea typeface="Yu Mincho" panose="02020400000000000000" pitchFamily="18" charset="-128"/>
                <a:cs typeface="Arial" panose="020B0604020202020204" pitchFamily="34" charset="0"/>
              </a:rPr>
              <a:t>One learner per group reads the instruction to the robot</a:t>
            </a:r>
          </a:p>
          <a:p>
            <a:pPr marL="457200" indent="-457200">
              <a:spcAft>
                <a:spcPts val="0"/>
              </a:spcAft>
              <a:buFont typeface="Wingdings" pitchFamily="2" charset="2"/>
              <a:buChar char="ü"/>
            </a:pPr>
            <a:r>
              <a:rPr lang="en-US" sz="1600" dirty="0">
                <a:solidFill>
                  <a:schemeClr val="accent1"/>
                </a:solidFill>
                <a:latin typeface="Arial" panose="020B0604020202020204" pitchFamily="34" charset="0"/>
                <a:ea typeface="Yu Mincho" panose="02020400000000000000" pitchFamily="18" charset="-128"/>
                <a:cs typeface="Arial" panose="020B0604020202020204" pitchFamily="34" charset="0"/>
              </a:rPr>
              <a:t>What are the conclusions of this exercise?</a:t>
            </a:r>
            <a:endParaRPr lang="fr-RW" sz="1600"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63FE91E-A425-B44A-AADF-64ED12D6024F}"/>
              </a:ext>
            </a:extLst>
          </p:cNvPr>
          <p:cNvSpPr/>
          <p:nvPr/>
        </p:nvSpPr>
        <p:spPr>
          <a:xfrm>
            <a:off x="3186999" y="5837612"/>
            <a:ext cx="5323631" cy="584775"/>
          </a:xfrm>
          <a:prstGeom prst="rect">
            <a:avLst/>
          </a:prstGeom>
        </p:spPr>
        <p:txBody>
          <a:bodyPr wrap="square">
            <a:spAutoFit/>
          </a:bodyPr>
          <a:lstStyle/>
          <a:p>
            <a:pPr>
              <a:spcAft>
                <a:spcPts val="0"/>
              </a:spcAft>
            </a:pPr>
            <a:r>
              <a:rPr lang="en-US" sz="1600" b="1" dirty="0">
                <a:latin typeface="Arial" panose="020B0604020202020204" pitchFamily="34" charset="0"/>
                <a:ea typeface="Yu Mincho" panose="02020400000000000000" pitchFamily="18" charset="-128"/>
                <a:cs typeface="Arial" panose="020B0604020202020204" pitchFamily="34" charset="0"/>
              </a:rPr>
              <a:t>NB: Consult the lesson plan on module 1 for a detailed description of the exercise.</a:t>
            </a:r>
          </a:p>
        </p:txBody>
      </p:sp>
      <p:pic>
        <p:nvPicPr>
          <p:cNvPr id="7" name="Picture 6" descr="Icon&#10;&#10;Description automatically generated">
            <a:extLst>
              <a:ext uri="{FF2B5EF4-FFF2-40B4-BE49-F238E27FC236}">
                <a16:creationId xmlns:a16="http://schemas.microsoft.com/office/drawing/2014/main" id="{E600B1D0-7050-47B4-8BE0-1541488BFE26}"/>
              </a:ext>
            </a:extLst>
          </p:cNvPr>
          <p:cNvPicPr>
            <a:picLocks noChangeAspect="1"/>
          </p:cNvPicPr>
          <p:nvPr/>
        </p:nvPicPr>
        <p:blipFill>
          <a:blip r:embed="rId3"/>
          <a:stretch>
            <a:fillRect/>
          </a:stretch>
        </p:blipFill>
        <p:spPr>
          <a:xfrm>
            <a:off x="8490866" y="184762"/>
            <a:ext cx="755280" cy="755280"/>
          </a:xfrm>
          <a:prstGeom prst="rect">
            <a:avLst/>
          </a:prstGeom>
        </p:spPr>
      </p:pic>
    </p:spTree>
    <p:extLst>
      <p:ext uri="{BB962C8B-B14F-4D97-AF65-F5344CB8AC3E}">
        <p14:creationId xmlns:p14="http://schemas.microsoft.com/office/powerpoint/2010/main" val="3969448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0BA71E7-C753-4E28-9331-8AE59FE544E0}"/>
              </a:ext>
            </a:extLst>
          </p:cNvPr>
          <p:cNvSpPr>
            <a:spLocks noGrp="1"/>
          </p:cNvSpPr>
          <p:nvPr>
            <p:ph type="subTitle" idx="13"/>
          </p:nvPr>
        </p:nvSpPr>
        <p:spPr>
          <a:xfrm>
            <a:off x="2213708" y="216445"/>
            <a:ext cx="7230687" cy="642735"/>
          </a:xfrm>
        </p:spPr>
        <p:txBody>
          <a:bodyPr/>
          <a:lstStyle/>
          <a:p>
            <a:r>
              <a:rPr lang="en-US" sz="2800" i="0" dirty="0">
                <a:latin typeface="Droid Serif" panose="02020600060500020200"/>
                <a:cs typeface="Times New Roman" panose="02020603050405020304" pitchFamily="18" charset="0"/>
              </a:rPr>
              <a:t>Activity 2 – Scratch Cards Challenge</a:t>
            </a:r>
            <a:endParaRPr lang="en-US" sz="2800" i="0" dirty="0">
              <a:latin typeface="Droid Serif" panose="02020600060500020200"/>
            </a:endParaRPr>
          </a:p>
        </p:txBody>
      </p:sp>
      <p:sp>
        <p:nvSpPr>
          <p:cNvPr id="3" name="Title 2">
            <a:extLst>
              <a:ext uri="{FF2B5EF4-FFF2-40B4-BE49-F238E27FC236}">
                <a16:creationId xmlns:a16="http://schemas.microsoft.com/office/drawing/2014/main" id="{956FFE50-E42B-4742-8C03-4B20BCF4C46F}"/>
              </a:ext>
            </a:extLst>
          </p:cNvPr>
          <p:cNvSpPr>
            <a:spLocks noGrp="1"/>
          </p:cNvSpPr>
          <p:nvPr>
            <p:ph type="title"/>
          </p:nvPr>
        </p:nvSpPr>
        <p:spPr/>
        <p:txBody>
          <a:bodyPr/>
          <a:lstStyle/>
          <a:p>
            <a:r>
              <a:rPr lang="en-US" dirty="0"/>
              <a:t>Module 1 &amp; 2   </a:t>
            </a:r>
          </a:p>
        </p:txBody>
      </p:sp>
      <p:sp>
        <p:nvSpPr>
          <p:cNvPr id="8" name="Rectangle 7">
            <a:extLst>
              <a:ext uri="{FF2B5EF4-FFF2-40B4-BE49-F238E27FC236}">
                <a16:creationId xmlns:a16="http://schemas.microsoft.com/office/drawing/2014/main" id="{2CA3E264-ADBC-1E4F-9473-4FF65F12F205}"/>
              </a:ext>
            </a:extLst>
          </p:cNvPr>
          <p:cNvSpPr/>
          <p:nvPr/>
        </p:nvSpPr>
        <p:spPr>
          <a:xfrm>
            <a:off x="1405054" y="1613118"/>
            <a:ext cx="8887522" cy="1446550"/>
          </a:xfrm>
          <a:prstGeom prst="rect">
            <a:avLst/>
          </a:prstGeom>
          <a:ln>
            <a:solidFill>
              <a:schemeClr val="tx1"/>
            </a:solidFill>
          </a:ln>
        </p:spPr>
        <p:txBody>
          <a:bodyPr wrap="square">
            <a:spAutoFit/>
          </a:bodyPr>
          <a:lstStyle/>
          <a:p>
            <a:pPr algn="ctr">
              <a:spcAft>
                <a:spcPts val="0"/>
              </a:spcAft>
            </a:pPr>
            <a:br>
              <a:rPr lang="en-US" sz="2800" b="1" dirty="0">
                <a:solidFill>
                  <a:schemeClr val="accent1"/>
                </a:solidFill>
                <a:latin typeface="Arial" panose="020B0604020202020204" pitchFamily="34" charset="0"/>
                <a:ea typeface="Yu Mincho" panose="02020400000000000000" pitchFamily="18" charset="-128"/>
                <a:cs typeface="Arial" panose="020B0604020202020204" pitchFamily="34" charset="0"/>
              </a:rPr>
            </a:br>
            <a:r>
              <a:rPr lang="en-US" sz="2400" b="1" dirty="0">
                <a:latin typeface="Calibri" panose="020F0502020204030204" pitchFamily="34" charset="0"/>
                <a:ea typeface="Yu Mincho" panose="02020400000000000000" pitchFamily="18" charset="-128"/>
                <a:cs typeface="Calibri" panose="020F0502020204030204" pitchFamily="34" charset="0"/>
              </a:rPr>
              <a:t>Try out as many Scratch Cards as possible </a:t>
            </a:r>
            <a:br>
              <a:rPr lang="en-US" sz="2800" dirty="0">
                <a:solidFill>
                  <a:schemeClr val="accent1"/>
                </a:solidFill>
                <a:latin typeface="Arial" panose="020B0604020202020204" pitchFamily="34" charset="0"/>
                <a:ea typeface="Yu Mincho" panose="02020400000000000000" pitchFamily="18" charset="-128"/>
                <a:cs typeface="Arial" panose="020B0604020202020204" pitchFamily="34" charset="0"/>
              </a:rPr>
            </a:br>
            <a:br>
              <a:rPr lang="en-US" dirty="0">
                <a:solidFill>
                  <a:schemeClr val="accent1"/>
                </a:solidFill>
                <a:latin typeface="Arial" panose="020B0604020202020204" pitchFamily="34" charset="0"/>
                <a:ea typeface="Yu Mincho" panose="02020400000000000000" pitchFamily="18" charset="-128"/>
                <a:cs typeface="Arial" panose="020B0604020202020204" pitchFamily="34" charset="0"/>
              </a:rPr>
            </a:br>
            <a:endParaRPr lang="fr-RW"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28E22F5-371D-E04F-AAB4-43054DDF88E2}"/>
              </a:ext>
            </a:extLst>
          </p:cNvPr>
          <p:cNvSpPr/>
          <p:nvPr/>
        </p:nvSpPr>
        <p:spPr>
          <a:xfrm>
            <a:off x="3167235" y="3393899"/>
            <a:ext cx="6004900" cy="830997"/>
          </a:xfrm>
          <a:prstGeom prst="rect">
            <a:avLst/>
          </a:prstGeom>
        </p:spPr>
        <p:txBody>
          <a:bodyPr wrap="square">
            <a:spAutoFit/>
          </a:bodyPr>
          <a:lstStyle/>
          <a:p>
            <a:pPr marL="457200" indent="-457200">
              <a:spcAft>
                <a:spcPts val="0"/>
              </a:spcAft>
              <a:buFont typeface="Wingdings" pitchFamily="2" charset="2"/>
              <a:buChar char="ü"/>
            </a:pPr>
            <a:r>
              <a:rPr lang="en-US" sz="1600" dirty="0">
                <a:solidFill>
                  <a:schemeClr val="accent1"/>
                </a:solidFill>
                <a:latin typeface="Arial" panose="020B0604020202020204" pitchFamily="34" charset="0"/>
                <a:ea typeface="Yu Mincho" panose="02020400000000000000" pitchFamily="18" charset="-128"/>
                <a:cs typeface="Arial" panose="020B0604020202020204" pitchFamily="34" charset="0"/>
              </a:rPr>
              <a:t>Make groups (3-4 learners/group)</a:t>
            </a:r>
          </a:p>
          <a:p>
            <a:pPr marL="457200" indent="-457200">
              <a:spcAft>
                <a:spcPts val="0"/>
              </a:spcAft>
              <a:buFont typeface="Wingdings" pitchFamily="2" charset="2"/>
              <a:buChar char="ü"/>
            </a:pPr>
            <a:r>
              <a:rPr lang="en-US" sz="1600" dirty="0">
                <a:solidFill>
                  <a:schemeClr val="accent1"/>
                </a:solidFill>
                <a:latin typeface="Arial" panose="020B0604020202020204" pitchFamily="34" charset="0"/>
                <a:ea typeface="Yu Mincho" panose="02020400000000000000" pitchFamily="18" charset="-128"/>
                <a:cs typeface="Arial" panose="020B0604020202020204" pitchFamily="34" charset="0"/>
              </a:rPr>
              <a:t>Take some Scratch cards or download them digitally</a:t>
            </a:r>
          </a:p>
          <a:p>
            <a:pPr marL="457200" indent="-457200">
              <a:spcAft>
                <a:spcPts val="0"/>
              </a:spcAft>
              <a:buFont typeface="Wingdings" pitchFamily="2" charset="2"/>
              <a:buChar char="ü"/>
            </a:pPr>
            <a:r>
              <a:rPr lang="en-US" sz="1600" dirty="0">
                <a:solidFill>
                  <a:schemeClr val="accent1"/>
                </a:solidFill>
                <a:latin typeface="Arial" panose="020B0604020202020204" pitchFamily="34" charset="0"/>
                <a:ea typeface="Yu Mincho" panose="02020400000000000000" pitchFamily="18" charset="-128"/>
                <a:cs typeface="Arial" panose="020B0604020202020204" pitchFamily="34" charset="0"/>
              </a:rPr>
              <a:t>Try out as many cards as possible</a:t>
            </a:r>
            <a:endParaRPr lang="fr-RW" sz="1600"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63FE91E-A425-B44A-AADF-64ED12D6024F}"/>
              </a:ext>
            </a:extLst>
          </p:cNvPr>
          <p:cNvSpPr/>
          <p:nvPr/>
        </p:nvSpPr>
        <p:spPr>
          <a:xfrm>
            <a:off x="3186999" y="5837612"/>
            <a:ext cx="5323631" cy="584775"/>
          </a:xfrm>
          <a:prstGeom prst="rect">
            <a:avLst/>
          </a:prstGeom>
        </p:spPr>
        <p:txBody>
          <a:bodyPr wrap="square">
            <a:spAutoFit/>
          </a:bodyPr>
          <a:lstStyle/>
          <a:p>
            <a:pPr>
              <a:spcAft>
                <a:spcPts val="0"/>
              </a:spcAft>
            </a:pPr>
            <a:r>
              <a:rPr lang="en-US" sz="1600" b="1" dirty="0">
                <a:latin typeface="Arial" panose="020B0604020202020204" pitchFamily="34" charset="0"/>
                <a:ea typeface="Yu Mincho" panose="02020400000000000000" pitchFamily="18" charset="-128"/>
                <a:cs typeface="Arial" panose="020B0604020202020204" pitchFamily="34" charset="0"/>
              </a:rPr>
              <a:t>NB: Consult the lesson plan on module 1 for a detailed description of this activity.</a:t>
            </a:r>
          </a:p>
        </p:txBody>
      </p:sp>
      <p:pic>
        <p:nvPicPr>
          <p:cNvPr id="7" name="Picture 6" descr="Icon&#10;&#10;Description automatically generated">
            <a:extLst>
              <a:ext uri="{FF2B5EF4-FFF2-40B4-BE49-F238E27FC236}">
                <a16:creationId xmlns:a16="http://schemas.microsoft.com/office/drawing/2014/main" id="{F4C9C21B-DB19-42FA-858C-CAE9199F7236}"/>
              </a:ext>
            </a:extLst>
          </p:cNvPr>
          <p:cNvPicPr>
            <a:picLocks noChangeAspect="1"/>
          </p:cNvPicPr>
          <p:nvPr/>
        </p:nvPicPr>
        <p:blipFill>
          <a:blip r:embed="rId3"/>
          <a:stretch>
            <a:fillRect/>
          </a:stretch>
        </p:blipFill>
        <p:spPr>
          <a:xfrm>
            <a:off x="8490866" y="184762"/>
            <a:ext cx="755280" cy="755280"/>
          </a:xfrm>
          <a:prstGeom prst="rect">
            <a:avLst/>
          </a:prstGeom>
        </p:spPr>
      </p:pic>
    </p:spTree>
    <p:extLst>
      <p:ext uri="{BB962C8B-B14F-4D97-AF65-F5344CB8AC3E}">
        <p14:creationId xmlns:p14="http://schemas.microsoft.com/office/powerpoint/2010/main" val="3758828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0BA71E7-C753-4E28-9331-8AE59FE544E0}"/>
              </a:ext>
            </a:extLst>
          </p:cNvPr>
          <p:cNvSpPr>
            <a:spLocks noGrp="1"/>
          </p:cNvSpPr>
          <p:nvPr>
            <p:ph type="subTitle" idx="13"/>
          </p:nvPr>
        </p:nvSpPr>
        <p:spPr>
          <a:xfrm>
            <a:off x="2213708" y="216445"/>
            <a:ext cx="7230687" cy="642735"/>
          </a:xfrm>
        </p:spPr>
        <p:txBody>
          <a:bodyPr/>
          <a:lstStyle/>
          <a:p>
            <a:r>
              <a:rPr lang="en-US" sz="2800" i="0" dirty="0">
                <a:latin typeface="Droid Serif" panose="02020600060500020200"/>
                <a:cs typeface="Times New Roman" panose="02020603050405020304" pitchFamily="18" charset="0"/>
              </a:rPr>
              <a:t>Activity 3 – 30-minute Challenge</a:t>
            </a:r>
            <a:endParaRPr lang="en-US" sz="2800" i="0" dirty="0">
              <a:latin typeface="Droid Serif" panose="02020600060500020200"/>
            </a:endParaRPr>
          </a:p>
        </p:txBody>
      </p:sp>
      <p:sp>
        <p:nvSpPr>
          <p:cNvPr id="3" name="Title 2">
            <a:extLst>
              <a:ext uri="{FF2B5EF4-FFF2-40B4-BE49-F238E27FC236}">
                <a16:creationId xmlns:a16="http://schemas.microsoft.com/office/drawing/2014/main" id="{956FFE50-E42B-4742-8C03-4B20BCF4C46F}"/>
              </a:ext>
            </a:extLst>
          </p:cNvPr>
          <p:cNvSpPr>
            <a:spLocks noGrp="1"/>
          </p:cNvSpPr>
          <p:nvPr>
            <p:ph type="title"/>
          </p:nvPr>
        </p:nvSpPr>
        <p:spPr/>
        <p:txBody>
          <a:bodyPr/>
          <a:lstStyle/>
          <a:p>
            <a:r>
              <a:rPr lang="en-US" dirty="0"/>
              <a:t>Module 1 &amp; 2  </a:t>
            </a:r>
          </a:p>
        </p:txBody>
      </p:sp>
      <p:sp>
        <p:nvSpPr>
          <p:cNvPr id="8" name="Rectangle 7">
            <a:extLst>
              <a:ext uri="{FF2B5EF4-FFF2-40B4-BE49-F238E27FC236}">
                <a16:creationId xmlns:a16="http://schemas.microsoft.com/office/drawing/2014/main" id="{2CA3E264-ADBC-1E4F-9473-4FF65F12F205}"/>
              </a:ext>
            </a:extLst>
          </p:cNvPr>
          <p:cNvSpPr/>
          <p:nvPr/>
        </p:nvSpPr>
        <p:spPr>
          <a:xfrm>
            <a:off x="1405054" y="1613118"/>
            <a:ext cx="8887522" cy="1815882"/>
          </a:xfrm>
          <a:prstGeom prst="rect">
            <a:avLst/>
          </a:prstGeom>
          <a:ln>
            <a:solidFill>
              <a:schemeClr val="tx1"/>
            </a:solidFill>
          </a:ln>
        </p:spPr>
        <p:txBody>
          <a:bodyPr wrap="square">
            <a:spAutoFit/>
          </a:bodyPr>
          <a:lstStyle/>
          <a:p>
            <a:pPr algn="ctr">
              <a:spcAft>
                <a:spcPts val="0"/>
              </a:spcAft>
            </a:pPr>
            <a:br>
              <a:rPr lang="en-US" sz="2800" b="1" dirty="0">
                <a:solidFill>
                  <a:schemeClr val="accent1"/>
                </a:solidFill>
                <a:latin typeface="Arial" panose="020B0604020202020204" pitchFamily="34" charset="0"/>
                <a:ea typeface="Yu Mincho" panose="02020400000000000000" pitchFamily="18" charset="-128"/>
                <a:cs typeface="Arial" panose="020B0604020202020204" pitchFamily="34" charset="0"/>
              </a:rPr>
            </a:br>
            <a:r>
              <a:rPr lang="en-US" sz="2400" b="1" dirty="0">
                <a:latin typeface="Calibri" panose="020F0502020204030204" pitchFamily="34" charset="0"/>
                <a:ea typeface="Yu Mincho" panose="02020400000000000000" pitchFamily="18" charset="-128"/>
                <a:cs typeface="Calibri" panose="020F0502020204030204" pitchFamily="34" charset="0"/>
              </a:rPr>
              <a:t>You have 30 minutes to make something </a:t>
            </a:r>
            <a:br>
              <a:rPr lang="en-US" sz="2400" b="1" dirty="0">
                <a:latin typeface="Calibri" panose="020F0502020204030204" pitchFamily="34" charset="0"/>
                <a:ea typeface="Yu Mincho" panose="02020400000000000000" pitchFamily="18" charset="-128"/>
                <a:cs typeface="Calibri" panose="020F0502020204030204" pitchFamily="34" charset="0"/>
              </a:rPr>
            </a:br>
            <a:r>
              <a:rPr lang="en-US" sz="2400" b="1" dirty="0">
                <a:latin typeface="Calibri" panose="020F0502020204030204" pitchFamily="34" charset="0"/>
                <a:ea typeface="Yu Mincho" panose="02020400000000000000" pitchFamily="18" charset="-128"/>
                <a:cs typeface="Calibri" panose="020F0502020204030204" pitchFamily="34" charset="0"/>
              </a:rPr>
              <a:t>surprising happen to a sprite</a:t>
            </a:r>
            <a:br>
              <a:rPr lang="en-US" sz="2800" dirty="0">
                <a:solidFill>
                  <a:schemeClr val="accent1"/>
                </a:solidFill>
                <a:latin typeface="Arial" panose="020B0604020202020204" pitchFamily="34" charset="0"/>
                <a:ea typeface="Yu Mincho" panose="02020400000000000000" pitchFamily="18" charset="-128"/>
                <a:cs typeface="Arial" panose="020B0604020202020204" pitchFamily="34" charset="0"/>
              </a:rPr>
            </a:br>
            <a:br>
              <a:rPr lang="en-US" dirty="0">
                <a:solidFill>
                  <a:schemeClr val="accent1"/>
                </a:solidFill>
                <a:latin typeface="Arial" panose="020B0604020202020204" pitchFamily="34" charset="0"/>
                <a:ea typeface="Yu Mincho" panose="02020400000000000000" pitchFamily="18" charset="-128"/>
                <a:cs typeface="Arial" panose="020B0604020202020204" pitchFamily="34" charset="0"/>
              </a:rPr>
            </a:br>
            <a:endParaRPr lang="fr-RW"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28E22F5-371D-E04F-AAB4-43054DDF88E2}"/>
              </a:ext>
            </a:extLst>
          </p:cNvPr>
          <p:cNvSpPr/>
          <p:nvPr/>
        </p:nvSpPr>
        <p:spPr>
          <a:xfrm>
            <a:off x="3186999" y="4182938"/>
            <a:ext cx="5323631" cy="830997"/>
          </a:xfrm>
          <a:prstGeom prst="rect">
            <a:avLst/>
          </a:prstGeom>
        </p:spPr>
        <p:txBody>
          <a:bodyPr wrap="square">
            <a:spAutoFit/>
          </a:bodyPr>
          <a:lstStyle/>
          <a:p>
            <a:pPr marL="457200" indent="-457200">
              <a:spcAft>
                <a:spcPts val="0"/>
              </a:spcAft>
              <a:buFont typeface="Wingdings" pitchFamily="2" charset="2"/>
              <a:buChar char="ü"/>
            </a:pPr>
            <a:r>
              <a:rPr lang="en-US" sz="1600" dirty="0">
                <a:solidFill>
                  <a:schemeClr val="accent1"/>
                </a:solidFill>
                <a:latin typeface="Arial" panose="020B0604020202020204" pitchFamily="34" charset="0"/>
                <a:ea typeface="Yu Mincho" panose="02020400000000000000" pitchFamily="18" charset="-128"/>
                <a:cs typeface="Arial" panose="020B0604020202020204" pitchFamily="34" charset="0"/>
              </a:rPr>
              <a:t>Create an account</a:t>
            </a:r>
          </a:p>
          <a:p>
            <a:pPr marL="457200" indent="-457200">
              <a:spcAft>
                <a:spcPts val="0"/>
              </a:spcAft>
              <a:buFont typeface="Wingdings" pitchFamily="2" charset="2"/>
              <a:buChar char="ü"/>
            </a:pPr>
            <a:r>
              <a:rPr lang="en-US" sz="1600" dirty="0">
                <a:solidFill>
                  <a:schemeClr val="accent1"/>
                </a:solidFill>
                <a:latin typeface="Arial" panose="020B0604020202020204" pitchFamily="34" charset="0"/>
                <a:ea typeface="Yu Mincho" panose="02020400000000000000" pitchFamily="18" charset="-128"/>
                <a:cs typeface="Arial" panose="020B0604020202020204" pitchFamily="34" charset="0"/>
              </a:rPr>
              <a:t>Explore the projects in the library if you need ideas </a:t>
            </a:r>
          </a:p>
          <a:p>
            <a:pPr marL="457200" indent="-457200">
              <a:spcAft>
                <a:spcPts val="0"/>
              </a:spcAft>
              <a:buFont typeface="Wingdings" pitchFamily="2" charset="2"/>
              <a:buChar char="ü"/>
            </a:pPr>
            <a:r>
              <a:rPr lang="en-US" sz="1600" dirty="0">
                <a:solidFill>
                  <a:schemeClr val="accent1"/>
                </a:solidFill>
                <a:latin typeface="Arial" panose="020B0604020202020204" pitchFamily="34" charset="0"/>
                <a:ea typeface="Yu Mincho" panose="02020400000000000000" pitchFamily="18" charset="-128"/>
                <a:cs typeface="Arial" panose="020B0604020202020204" pitchFamily="34" charset="0"/>
              </a:rPr>
              <a:t>Start creating something in 30 minutes</a:t>
            </a:r>
            <a:endParaRPr lang="fr-RW" sz="1600"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2EB652B-5D5E-9442-AAD2-6941D566F58E}"/>
              </a:ext>
            </a:extLst>
          </p:cNvPr>
          <p:cNvSpPr txBox="1"/>
          <p:nvPr/>
        </p:nvSpPr>
        <p:spPr>
          <a:xfrm>
            <a:off x="0" y="7092176"/>
            <a:ext cx="29379149" cy="1754326"/>
          </a:xfrm>
          <a:prstGeom prst="rect">
            <a:avLst/>
          </a:prstGeom>
          <a:noFill/>
        </p:spPr>
        <p:txBody>
          <a:bodyPr wrap="square" rtlCol="0">
            <a:spAutoFit/>
          </a:bodyPr>
          <a:lstStyle/>
          <a:p>
            <a:pPr lvl="0">
              <a:defRPr/>
            </a:pPr>
            <a:r>
              <a:rPr lang="en-US" b="1" dirty="0">
                <a:latin typeface="Arial" panose="020B0604020202020204" pitchFamily="34" charset="0"/>
                <a:ea typeface="Yu Mincho" panose="02020400000000000000" pitchFamily="18" charset="-128"/>
                <a:cs typeface="Arial" panose="020B0604020202020204" pitchFamily="34" charset="0"/>
              </a:rPr>
              <a:t>The goal of this activity is to establish a culture of fearlessness exploration and peer collaboration. It is expected that teachers will not know everything ahead of time, but we should create an environment where everyone learns together. </a:t>
            </a:r>
            <a:br>
              <a:rPr lang="en-US" dirty="0">
                <a:latin typeface="Arial" panose="020B0604020202020204" pitchFamily="34" charset="0"/>
                <a:ea typeface="Yu Mincho" panose="02020400000000000000" pitchFamily="18" charset="-128"/>
                <a:cs typeface="Arial" panose="020B0604020202020204" pitchFamily="34" charset="0"/>
              </a:rPr>
            </a:br>
            <a:br>
              <a:rPr lang="en-US" dirty="0">
                <a:latin typeface="Arial" panose="020B0604020202020204" pitchFamily="34" charset="0"/>
                <a:ea typeface="Yu Mincho" panose="02020400000000000000" pitchFamily="18" charset="-128"/>
                <a:cs typeface="Arial" panose="020B0604020202020204" pitchFamily="34" charset="0"/>
              </a:rPr>
            </a:br>
            <a:r>
              <a:rPr lang="en-US" dirty="0">
                <a:latin typeface="Arial" panose="020B0604020202020204" pitchFamily="34" charset="0"/>
                <a:ea typeface="Yu Mincho" panose="02020400000000000000" pitchFamily="18" charset="-128"/>
                <a:cs typeface="Arial" panose="020B0604020202020204" pitchFamily="34" charset="0"/>
              </a:rPr>
              <a:t>Reflection questions:</a:t>
            </a:r>
          </a:p>
          <a:p>
            <a:pPr marL="171450" lvl="0" indent="-171450">
              <a:buFontTx/>
              <a:buChar char="-"/>
              <a:defRPr/>
            </a:pPr>
            <a:r>
              <a:rPr lang="en-US" dirty="0">
                <a:latin typeface="Arial" panose="020B0604020202020204" pitchFamily="34" charset="0"/>
                <a:ea typeface="Yu Mincho" panose="02020400000000000000" pitchFamily="18" charset="-128"/>
                <a:cs typeface="Arial" panose="020B0604020202020204" pitchFamily="34" charset="0"/>
              </a:rPr>
              <a:t>How would you describe Scratch to a colleague?</a:t>
            </a:r>
          </a:p>
          <a:p>
            <a:pPr lvl="0">
              <a:defRPr/>
            </a:pPr>
            <a:r>
              <a:rPr lang="en-US" dirty="0">
                <a:latin typeface="Arial" panose="020B0604020202020204" pitchFamily="34" charset="0"/>
                <a:ea typeface="Yu Mincho" panose="02020400000000000000" pitchFamily="18" charset="-128"/>
                <a:cs typeface="Arial" panose="020B0604020202020204" pitchFamily="34" charset="0"/>
              </a:rPr>
              <a:t>- What kind of projects do you think learners will be motivated to create?</a:t>
            </a:r>
          </a:p>
          <a:p>
            <a:endParaRPr lang="en-RW" dirty="0"/>
          </a:p>
        </p:txBody>
      </p:sp>
      <p:pic>
        <p:nvPicPr>
          <p:cNvPr id="9" name="Picture 8" descr="Icon&#10;&#10;Description automatically generated">
            <a:extLst>
              <a:ext uri="{FF2B5EF4-FFF2-40B4-BE49-F238E27FC236}">
                <a16:creationId xmlns:a16="http://schemas.microsoft.com/office/drawing/2014/main" id="{018CA55A-EDC1-46C9-9835-98255648D784}"/>
              </a:ext>
            </a:extLst>
          </p:cNvPr>
          <p:cNvPicPr>
            <a:picLocks noChangeAspect="1"/>
          </p:cNvPicPr>
          <p:nvPr/>
        </p:nvPicPr>
        <p:blipFill>
          <a:blip r:embed="rId3"/>
          <a:stretch>
            <a:fillRect/>
          </a:stretch>
        </p:blipFill>
        <p:spPr>
          <a:xfrm>
            <a:off x="8490866" y="184762"/>
            <a:ext cx="755280" cy="755280"/>
          </a:xfrm>
          <a:prstGeom prst="rect">
            <a:avLst/>
          </a:prstGeom>
        </p:spPr>
      </p:pic>
    </p:spTree>
    <p:extLst>
      <p:ext uri="{BB962C8B-B14F-4D97-AF65-F5344CB8AC3E}">
        <p14:creationId xmlns:p14="http://schemas.microsoft.com/office/powerpoint/2010/main" val="2642605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1BDCA5-66FB-48A3-A0CE-2E56E01C9819}"/>
              </a:ext>
            </a:extLst>
          </p:cNvPr>
          <p:cNvSpPr>
            <a:spLocks noGrp="1"/>
          </p:cNvSpPr>
          <p:nvPr>
            <p:ph type="title"/>
          </p:nvPr>
        </p:nvSpPr>
        <p:spPr/>
        <p:txBody>
          <a:bodyPr/>
          <a:lstStyle/>
          <a:p>
            <a:r>
              <a:rPr lang="nl-BE" dirty="0"/>
              <a:t>Reflect</a:t>
            </a:r>
          </a:p>
        </p:txBody>
      </p:sp>
      <p:sp>
        <p:nvSpPr>
          <p:cNvPr id="4" name="Text Placeholder 3">
            <a:extLst>
              <a:ext uri="{FF2B5EF4-FFF2-40B4-BE49-F238E27FC236}">
                <a16:creationId xmlns:a16="http://schemas.microsoft.com/office/drawing/2014/main" id="{24CECB7E-00E9-444A-9551-C4B76F87D722}"/>
              </a:ext>
            </a:extLst>
          </p:cNvPr>
          <p:cNvSpPr>
            <a:spLocks noGrp="1"/>
          </p:cNvSpPr>
          <p:nvPr>
            <p:ph type="body" idx="1"/>
          </p:nvPr>
        </p:nvSpPr>
        <p:spPr/>
        <p:txBody>
          <a:bodyPr/>
          <a:lstStyle/>
          <a:p>
            <a:endParaRPr lang="nl-BE"/>
          </a:p>
        </p:txBody>
      </p:sp>
      <p:pic>
        <p:nvPicPr>
          <p:cNvPr id="7" name="Picture 6" descr="Icon&#10;&#10;Description automatically generated">
            <a:extLst>
              <a:ext uri="{FF2B5EF4-FFF2-40B4-BE49-F238E27FC236}">
                <a16:creationId xmlns:a16="http://schemas.microsoft.com/office/drawing/2014/main" id="{4D246F8E-C58A-4418-88B8-C0B69190E082}"/>
              </a:ext>
            </a:extLst>
          </p:cNvPr>
          <p:cNvPicPr>
            <a:picLocks noChangeAspect="1"/>
          </p:cNvPicPr>
          <p:nvPr/>
        </p:nvPicPr>
        <p:blipFill>
          <a:blip r:embed="rId2"/>
          <a:stretch>
            <a:fillRect/>
          </a:stretch>
        </p:blipFill>
        <p:spPr>
          <a:xfrm>
            <a:off x="8060787" y="2518282"/>
            <a:ext cx="1162929" cy="1162929"/>
          </a:xfrm>
          <a:prstGeom prst="rect">
            <a:avLst/>
          </a:prstGeom>
        </p:spPr>
      </p:pic>
    </p:spTree>
    <p:extLst>
      <p:ext uri="{BB962C8B-B14F-4D97-AF65-F5344CB8AC3E}">
        <p14:creationId xmlns:p14="http://schemas.microsoft.com/office/powerpoint/2010/main" val="639919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2A15A1A-A3F6-9E4F-8C56-FEC7C6927C95}"/>
              </a:ext>
            </a:extLst>
          </p:cNvPr>
          <p:cNvSpPr>
            <a:spLocks noGrp="1"/>
          </p:cNvSpPr>
          <p:nvPr>
            <p:ph type="subTitle" idx="13"/>
          </p:nvPr>
        </p:nvSpPr>
        <p:spPr>
          <a:xfrm>
            <a:off x="2151449" y="213817"/>
            <a:ext cx="7260453" cy="642735"/>
          </a:xfrm>
        </p:spPr>
        <p:txBody>
          <a:bodyPr/>
          <a:lstStyle/>
          <a:p>
            <a:r>
              <a:rPr lang="en-US" dirty="0"/>
              <a:t>Reflection</a:t>
            </a:r>
            <a:endParaRPr lang="en-RW" dirty="0"/>
          </a:p>
        </p:txBody>
      </p:sp>
      <p:sp>
        <p:nvSpPr>
          <p:cNvPr id="3" name="Text Placeholder 2">
            <a:extLst>
              <a:ext uri="{FF2B5EF4-FFF2-40B4-BE49-F238E27FC236}">
                <a16:creationId xmlns:a16="http://schemas.microsoft.com/office/drawing/2014/main" id="{44338633-D5A6-114D-AF09-4D711D0BA431}"/>
              </a:ext>
            </a:extLst>
          </p:cNvPr>
          <p:cNvSpPr>
            <a:spLocks noGrp="1"/>
          </p:cNvSpPr>
          <p:nvPr>
            <p:ph type="body" sz="quarter" idx="14"/>
          </p:nvPr>
        </p:nvSpPr>
        <p:spPr>
          <a:xfrm>
            <a:off x="1664676" y="1404475"/>
            <a:ext cx="8862647" cy="3814639"/>
          </a:xfrm>
        </p:spPr>
        <p:txBody>
          <a:bodyPr>
            <a:normAutofit fontScale="92500" lnSpcReduction="20000"/>
          </a:bodyPr>
          <a:lstStyle/>
          <a:p>
            <a:pPr marL="0" indent="0" algn="ctr">
              <a:buNone/>
            </a:pPr>
            <a:endParaRPr lang="en-RW" sz="4000" dirty="0"/>
          </a:p>
          <a:p>
            <a:pPr marL="0" indent="0" algn="ctr">
              <a:buNone/>
            </a:pPr>
            <a:r>
              <a:rPr lang="en-US" sz="4400" b="1" dirty="0"/>
              <a:t>Questions</a:t>
            </a:r>
          </a:p>
          <a:p>
            <a:pPr marL="0" indent="0" algn="ctr">
              <a:buNone/>
            </a:pPr>
            <a:endParaRPr lang="en-US" sz="4400" b="1" dirty="0"/>
          </a:p>
          <a:p>
            <a:pPr lvl="1">
              <a:buFontTx/>
              <a:buChar char="-"/>
            </a:pPr>
            <a:r>
              <a:rPr lang="en-US" sz="2800" dirty="0"/>
              <a:t>What do you like the best about the project you made?</a:t>
            </a:r>
          </a:p>
          <a:p>
            <a:pPr lvl="1">
              <a:buFontTx/>
              <a:buChar char="-"/>
            </a:pPr>
            <a:r>
              <a:rPr lang="en-US" sz="2800" dirty="0"/>
              <a:t>What did you learn?</a:t>
            </a:r>
          </a:p>
          <a:p>
            <a:pPr lvl="1">
              <a:buFontTx/>
              <a:buChar char="-"/>
            </a:pPr>
            <a:r>
              <a:rPr lang="en-US" sz="2800" dirty="0"/>
              <a:t>What was the hardest part?</a:t>
            </a:r>
          </a:p>
          <a:p>
            <a:pPr lvl="1">
              <a:buFontTx/>
              <a:buChar char="-"/>
            </a:pPr>
            <a:r>
              <a:rPr lang="en-US" sz="2800" dirty="0"/>
              <a:t>What would you like to improve still?</a:t>
            </a:r>
          </a:p>
          <a:p>
            <a:pPr lvl="1">
              <a:buFontTx/>
              <a:buChar char="-"/>
            </a:pPr>
            <a:r>
              <a:rPr lang="en-US" sz="2800" dirty="0"/>
              <a:t>What do you expect from this club?</a:t>
            </a:r>
          </a:p>
          <a:p>
            <a:pPr algn="ctr">
              <a:buFontTx/>
              <a:buChar char="-"/>
            </a:pPr>
            <a:endParaRPr lang="en-RW" sz="4400" dirty="0"/>
          </a:p>
        </p:txBody>
      </p:sp>
      <p:sp>
        <p:nvSpPr>
          <p:cNvPr id="4" name="Title 3">
            <a:extLst>
              <a:ext uri="{FF2B5EF4-FFF2-40B4-BE49-F238E27FC236}">
                <a16:creationId xmlns:a16="http://schemas.microsoft.com/office/drawing/2014/main" id="{DE833618-4FB0-1542-A93C-B50E9A06052F}"/>
              </a:ext>
            </a:extLst>
          </p:cNvPr>
          <p:cNvSpPr>
            <a:spLocks noGrp="1"/>
          </p:cNvSpPr>
          <p:nvPr>
            <p:ph type="title"/>
          </p:nvPr>
        </p:nvSpPr>
        <p:spPr/>
        <p:txBody>
          <a:bodyPr/>
          <a:lstStyle/>
          <a:p>
            <a:r>
              <a:rPr lang="en-US" dirty="0">
                <a:latin typeface="Myriad Pro"/>
                <a:cs typeface="Arial"/>
              </a:rPr>
              <a:t>Module 1 </a:t>
            </a:r>
            <a:r>
              <a:rPr lang="en-US">
                <a:latin typeface="Calibri Light"/>
                <a:cs typeface="Calibri Light"/>
              </a:rPr>
              <a:t>&amp; 2</a:t>
            </a:r>
            <a:r>
              <a:rPr lang="en-RW">
                <a:latin typeface="Myriad Pro"/>
                <a:cs typeface="Arial"/>
              </a:rPr>
              <a:t> </a:t>
            </a:r>
            <a:endParaRPr lang="en-US"/>
          </a:p>
        </p:txBody>
      </p:sp>
      <p:pic>
        <p:nvPicPr>
          <p:cNvPr id="9" name="Picture 8" descr="Icon&#10;&#10;Description automatically generated">
            <a:extLst>
              <a:ext uri="{FF2B5EF4-FFF2-40B4-BE49-F238E27FC236}">
                <a16:creationId xmlns:a16="http://schemas.microsoft.com/office/drawing/2014/main" id="{2B5D3B31-D126-44B1-99F9-B7BB13CCB826}"/>
              </a:ext>
            </a:extLst>
          </p:cNvPr>
          <p:cNvPicPr>
            <a:picLocks noChangeAspect="1"/>
          </p:cNvPicPr>
          <p:nvPr/>
        </p:nvPicPr>
        <p:blipFill>
          <a:blip r:embed="rId2"/>
          <a:stretch>
            <a:fillRect/>
          </a:stretch>
        </p:blipFill>
        <p:spPr>
          <a:xfrm>
            <a:off x="4499523" y="0"/>
            <a:ext cx="804457" cy="804457"/>
          </a:xfrm>
          <a:prstGeom prst="rect">
            <a:avLst/>
          </a:prstGeom>
        </p:spPr>
      </p:pic>
    </p:spTree>
    <p:extLst>
      <p:ext uri="{BB962C8B-B14F-4D97-AF65-F5344CB8AC3E}">
        <p14:creationId xmlns:p14="http://schemas.microsoft.com/office/powerpoint/2010/main" val="226034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2A15A1A-A3F6-9E4F-8C56-FEC7C6927C95}"/>
              </a:ext>
            </a:extLst>
          </p:cNvPr>
          <p:cNvSpPr>
            <a:spLocks noGrp="1"/>
          </p:cNvSpPr>
          <p:nvPr>
            <p:ph type="subTitle" idx="13"/>
          </p:nvPr>
        </p:nvSpPr>
        <p:spPr/>
        <p:txBody>
          <a:bodyPr/>
          <a:lstStyle/>
          <a:p>
            <a:r>
              <a:rPr lang="en-US" b="1" i="0" dirty="0"/>
              <a:t>Additional Materials</a:t>
            </a:r>
            <a:endParaRPr lang="en-RW" b="1" i="0" dirty="0"/>
          </a:p>
        </p:txBody>
      </p:sp>
      <p:sp>
        <p:nvSpPr>
          <p:cNvPr id="3" name="Text Placeholder 2">
            <a:extLst>
              <a:ext uri="{FF2B5EF4-FFF2-40B4-BE49-F238E27FC236}">
                <a16:creationId xmlns:a16="http://schemas.microsoft.com/office/drawing/2014/main" id="{44338633-D5A6-114D-AF09-4D711D0BA431}"/>
              </a:ext>
            </a:extLst>
          </p:cNvPr>
          <p:cNvSpPr>
            <a:spLocks noGrp="1"/>
          </p:cNvSpPr>
          <p:nvPr>
            <p:ph type="body" sz="quarter" idx="14"/>
          </p:nvPr>
        </p:nvSpPr>
        <p:spPr/>
        <p:txBody>
          <a:bodyPr vert="horz" lIns="91440" tIns="45720" rIns="91440" bIns="45720" rtlCol="0" anchor="t">
            <a:normAutofit/>
          </a:bodyPr>
          <a:lstStyle/>
          <a:p>
            <a:pPr marL="0" indent="0" algn="ctr">
              <a:buNone/>
            </a:pPr>
            <a:endParaRPr lang="en-RW" sz="4400" dirty="0"/>
          </a:p>
          <a:p>
            <a:pPr>
              <a:buFontTx/>
              <a:buChar char="-"/>
            </a:pPr>
            <a:r>
              <a:rPr lang="en-US" sz="4400" dirty="0"/>
              <a:t>Lesson Plan Module 1</a:t>
            </a:r>
          </a:p>
          <a:p>
            <a:pPr>
              <a:buFontTx/>
              <a:buChar char="-"/>
            </a:pPr>
            <a:r>
              <a:rPr lang="en-US" sz="4400" dirty="0">
                <a:hlinkClick r:id="rId2"/>
              </a:rPr>
              <a:t>Scratch Cards</a:t>
            </a:r>
            <a:endParaRPr lang="en-US" sz="4400" dirty="0"/>
          </a:p>
        </p:txBody>
      </p:sp>
      <p:sp>
        <p:nvSpPr>
          <p:cNvPr id="4" name="Title 3">
            <a:extLst>
              <a:ext uri="{FF2B5EF4-FFF2-40B4-BE49-F238E27FC236}">
                <a16:creationId xmlns:a16="http://schemas.microsoft.com/office/drawing/2014/main" id="{DE833618-4FB0-1542-A93C-B50E9A06052F}"/>
              </a:ext>
            </a:extLst>
          </p:cNvPr>
          <p:cNvSpPr>
            <a:spLocks noGrp="1"/>
          </p:cNvSpPr>
          <p:nvPr>
            <p:ph type="title"/>
          </p:nvPr>
        </p:nvSpPr>
        <p:spPr/>
        <p:txBody>
          <a:bodyPr/>
          <a:lstStyle/>
          <a:p>
            <a:r>
              <a:rPr lang="en-US"/>
              <a:t>Module 1 &amp; 2</a:t>
            </a:r>
            <a:r>
              <a:rPr lang="en-RW" dirty="0"/>
              <a:t> </a:t>
            </a:r>
          </a:p>
        </p:txBody>
      </p:sp>
    </p:spTree>
    <p:extLst>
      <p:ext uri="{BB962C8B-B14F-4D97-AF65-F5344CB8AC3E}">
        <p14:creationId xmlns:p14="http://schemas.microsoft.com/office/powerpoint/2010/main" val="1600651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1BDCA5-66FB-48A3-A0CE-2E56E01C9819}"/>
              </a:ext>
            </a:extLst>
          </p:cNvPr>
          <p:cNvSpPr>
            <a:spLocks noGrp="1"/>
          </p:cNvSpPr>
          <p:nvPr>
            <p:ph type="title"/>
          </p:nvPr>
        </p:nvSpPr>
        <p:spPr/>
        <p:txBody>
          <a:bodyPr/>
          <a:lstStyle/>
          <a:p>
            <a:r>
              <a:rPr lang="nl-BE" dirty="0"/>
              <a:t>Engage</a:t>
            </a:r>
          </a:p>
        </p:txBody>
      </p:sp>
      <p:sp>
        <p:nvSpPr>
          <p:cNvPr id="4" name="Text Placeholder 3">
            <a:extLst>
              <a:ext uri="{FF2B5EF4-FFF2-40B4-BE49-F238E27FC236}">
                <a16:creationId xmlns:a16="http://schemas.microsoft.com/office/drawing/2014/main" id="{24CECB7E-00E9-444A-9551-C4B76F87D722}"/>
              </a:ext>
            </a:extLst>
          </p:cNvPr>
          <p:cNvSpPr>
            <a:spLocks noGrp="1"/>
          </p:cNvSpPr>
          <p:nvPr>
            <p:ph type="body" idx="1"/>
          </p:nvPr>
        </p:nvSpPr>
        <p:spPr/>
        <p:txBody>
          <a:bodyPr/>
          <a:lstStyle/>
          <a:p>
            <a:endParaRPr lang="nl-BE"/>
          </a:p>
        </p:txBody>
      </p:sp>
      <p:pic>
        <p:nvPicPr>
          <p:cNvPr id="8" name="Picture 7" descr="Icon&#10;&#10;Description automatically generated">
            <a:extLst>
              <a:ext uri="{FF2B5EF4-FFF2-40B4-BE49-F238E27FC236}">
                <a16:creationId xmlns:a16="http://schemas.microsoft.com/office/drawing/2014/main" id="{A61ADBB2-BAF0-4CBB-A618-A61F334FAC12}"/>
              </a:ext>
            </a:extLst>
          </p:cNvPr>
          <p:cNvPicPr>
            <a:picLocks noChangeAspect="1"/>
          </p:cNvPicPr>
          <p:nvPr/>
        </p:nvPicPr>
        <p:blipFill>
          <a:blip r:embed="rId2"/>
          <a:stretch>
            <a:fillRect/>
          </a:stretch>
        </p:blipFill>
        <p:spPr>
          <a:xfrm>
            <a:off x="7793501" y="2578180"/>
            <a:ext cx="1022252" cy="1022252"/>
          </a:xfrm>
          <a:prstGeom prst="rect">
            <a:avLst/>
          </a:prstGeom>
        </p:spPr>
      </p:pic>
    </p:spTree>
    <p:extLst>
      <p:ext uri="{BB962C8B-B14F-4D97-AF65-F5344CB8AC3E}">
        <p14:creationId xmlns:p14="http://schemas.microsoft.com/office/powerpoint/2010/main" val="290991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2A15A1A-A3F6-9E4F-8C56-FEC7C6927C95}"/>
              </a:ext>
            </a:extLst>
          </p:cNvPr>
          <p:cNvSpPr>
            <a:spLocks noGrp="1"/>
          </p:cNvSpPr>
          <p:nvPr>
            <p:ph type="subTitle" idx="13"/>
          </p:nvPr>
        </p:nvSpPr>
        <p:spPr/>
        <p:txBody>
          <a:bodyPr/>
          <a:lstStyle/>
          <a:p>
            <a:r>
              <a:rPr lang="en-US" dirty="0"/>
              <a:t>What is coding?</a:t>
            </a:r>
            <a:endParaRPr lang="en-RW" dirty="0"/>
          </a:p>
        </p:txBody>
      </p:sp>
      <p:sp>
        <p:nvSpPr>
          <p:cNvPr id="3" name="Text Placeholder 2">
            <a:extLst>
              <a:ext uri="{FF2B5EF4-FFF2-40B4-BE49-F238E27FC236}">
                <a16:creationId xmlns:a16="http://schemas.microsoft.com/office/drawing/2014/main" id="{44338633-D5A6-114D-AF09-4D711D0BA431}"/>
              </a:ext>
            </a:extLst>
          </p:cNvPr>
          <p:cNvSpPr>
            <a:spLocks noGrp="1"/>
          </p:cNvSpPr>
          <p:nvPr>
            <p:ph type="body" sz="quarter" idx="14"/>
          </p:nvPr>
        </p:nvSpPr>
        <p:spPr/>
        <p:txBody>
          <a:bodyPr>
            <a:normAutofit/>
          </a:bodyPr>
          <a:lstStyle/>
          <a:p>
            <a:pPr marL="0" indent="0" algn="ctr">
              <a:buNone/>
            </a:pPr>
            <a:endParaRPr lang="en-RW" dirty="0"/>
          </a:p>
          <a:p>
            <a:pPr marL="0" indent="0" algn="ctr">
              <a:buNone/>
            </a:pPr>
            <a:r>
              <a:rPr lang="en-US" sz="4400" dirty="0" err="1"/>
              <a:t>Wordcloud</a:t>
            </a:r>
            <a:r>
              <a:rPr lang="en-US" sz="4400" dirty="0"/>
              <a:t> - What is coding?</a:t>
            </a:r>
          </a:p>
          <a:p>
            <a:pPr marL="0" indent="0" algn="ctr">
              <a:buNone/>
            </a:pPr>
            <a:r>
              <a:rPr lang="en-US" sz="3200" dirty="0"/>
              <a:t>Name 3 keywords</a:t>
            </a:r>
            <a:endParaRPr lang="en-RW" sz="3200" dirty="0"/>
          </a:p>
        </p:txBody>
      </p:sp>
      <p:sp>
        <p:nvSpPr>
          <p:cNvPr id="4" name="Title 3">
            <a:extLst>
              <a:ext uri="{FF2B5EF4-FFF2-40B4-BE49-F238E27FC236}">
                <a16:creationId xmlns:a16="http://schemas.microsoft.com/office/drawing/2014/main" id="{DE833618-4FB0-1542-A93C-B50E9A06052F}"/>
              </a:ext>
            </a:extLst>
          </p:cNvPr>
          <p:cNvSpPr>
            <a:spLocks noGrp="1"/>
          </p:cNvSpPr>
          <p:nvPr>
            <p:ph type="title"/>
          </p:nvPr>
        </p:nvSpPr>
        <p:spPr/>
        <p:txBody>
          <a:bodyPr/>
          <a:lstStyle/>
          <a:p>
            <a:r>
              <a:rPr lang="en-US" dirty="0"/>
              <a:t>Module </a:t>
            </a:r>
            <a:r>
              <a:rPr lang="en-US" dirty="0">
                <a:ea typeface="+mj-lt"/>
                <a:cs typeface="+mj-lt"/>
              </a:rPr>
              <a:t>1 &amp; 2</a:t>
            </a:r>
            <a:r>
              <a:rPr lang="en-US" dirty="0"/>
              <a:t> </a:t>
            </a:r>
          </a:p>
        </p:txBody>
      </p:sp>
      <p:sp>
        <p:nvSpPr>
          <p:cNvPr id="5" name="Rectangle 4">
            <a:extLst>
              <a:ext uri="{FF2B5EF4-FFF2-40B4-BE49-F238E27FC236}">
                <a16:creationId xmlns:a16="http://schemas.microsoft.com/office/drawing/2014/main" id="{E0858968-268D-4877-899F-D2E559B4CCF4}"/>
              </a:ext>
            </a:extLst>
          </p:cNvPr>
          <p:cNvSpPr/>
          <p:nvPr/>
        </p:nvSpPr>
        <p:spPr>
          <a:xfrm>
            <a:off x="3186999" y="5837612"/>
            <a:ext cx="5323631" cy="584775"/>
          </a:xfrm>
          <a:prstGeom prst="rect">
            <a:avLst/>
          </a:prstGeom>
        </p:spPr>
        <p:txBody>
          <a:bodyPr wrap="square">
            <a:spAutoFit/>
          </a:bodyPr>
          <a:lstStyle/>
          <a:p>
            <a:pPr>
              <a:spcAft>
                <a:spcPts val="0"/>
              </a:spcAft>
            </a:pPr>
            <a:r>
              <a:rPr lang="en-US" sz="1600" b="1" dirty="0">
                <a:latin typeface="Arial" panose="020B0604020202020204" pitchFamily="34" charset="0"/>
                <a:ea typeface="Yu Mincho" panose="02020400000000000000" pitchFamily="18" charset="-128"/>
                <a:cs typeface="Arial" panose="020B0604020202020204" pitchFamily="34" charset="0"/>
              </a:rPr>
              <a:t>NB: Consult the lesson plan on module 1 for a detailed description of this exercise.</a:t>
            </a:r>
          </a:p>
        </p:txBody>
      </p:sp>
      <p:pic>
        <p:nvPicPr>
          <p:cNvPr id="6" name="Picture 5" descr="Icon&#10;&#10;Description automatically generated">
            <a:extLst>
              <a:ext uri="{FF2B5EF4-FFF2-40B4-BE49-F238E27FC236}">
                <a16:creationId xmlns:a16="http://schemas.microsoft.com/office/drawing/2014/main" id="{2535C3D1-7446-4FEC-87A5-7F52689F8755}"/>
              </a:ext>
            </a:extLst>
          </p:cNvPr>
          <p:cNvPicPr>
            <a:picLocks noChangeAspect="1"/>
          </p:cNvPicPr>
          <p:nvPr/>
        </p:nvPicPr>
        <p:blipFill>
          <a:blip r:embed="rId2"/>
          <a:stretch>
            <a:fillRect/>
          </a:stretch>
        </p:blipFill>
        <p:spPr>
          <a:xfrm>
            <a:off x="8156431" y="109662"/>
            <a:ext cx="708398" cy="708398"/>
          </a:xfrm>
          <a:prstGeom prst="rect">
            <a:avLst/>
          </a:prstGeom>
        </p:spPr>
      </p:pic>
    </p:spTree>
    <p:extLst>
      <p:ext uri="{BB962C8B-B14F-4D97-AF65-F5344CB8AC3E}">
        <p14:creationId xmlns:p14="http://schemas.microsoft.com/office/powerpoint/2010/main" val="1349295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0BA71E7-C753-4E28-9331-8AE59FE544E0}"/>
              </a:ext>
            </a:extLst>
          </p:cNvPr>
          <p:cNvSpPr>
            <a:spLocks noGrp="1"/>
          </p:cNvSpPr>
          <p:nvPr>
            <p:ph type="subTitle" idx="13"/>
          </p:nvPr>
        </p:nvSpPr>
        <p:spPr>
          <a:xfrm>
            <a:off x="2213708" y="216445"/>
            <a:ext cx="7230687" cy="642735"/>
          </a:xfrm>
        </p:spPr>
        <p:txBody>
          <a:bodyPr/>
          <a:lstStyle/>
          <a:p>
            <a:r>
              <a:rPr lang="en-US" sz="2800" dirty="0"/>
              <a:t>What is coding?</a:t>
            </a:r>
          </a:p>
        </p:txBody>
      </p:sp>
      <p:sp>
        <p:nvSpPr>
          <p:cNvPr id="3" name="Title 2">
            <a:extLst>
              <a:ext uri="{FF2B5EF4-FFF2-40B4-BE49-F238E27FC236}">
                <a16:creationId xmlns:a16="http://schemas.microsoft.com/office/drawing/2014/main" id="{956FFE50-E42B-4742-8C03-4B20BCF4C46F}"/>
              </a:ext>
            </a:extLst>
          </p:cNvPr>
          <p:cNvSpPr>
            <a:spLocks noGrp="1"/>
          </p:cNvSpPr>
          <p:nvPr>
            <p:ph type="title"/>
          </p:nvPr>
        </p:nvSpPr>
        <p:spPr/>
        <p:txBody>
          <a:bodyPr/>
          <a:lstStyle/>
          <a:p>
            <a:r>
              <a:rPr lang="en-US" dirty="0"/>
              <a:t>Module 1 &amp; 2</a:t>
            </a:r>
          </a:p>
        </p:txBody>
      </p:sp>
      <p:sp>
        <p:nvSpPr>
          <p:cNvPr id="4" name="Text Placeholder 3">
            <a:extLst>
              <a:ext uri="{FF2B5EF4-FFF2-40B4-BE49-F238E27FC236}">
                <a16:creationId xmlns:a16="http://schemas.microsoft.com/office/drawing/2014/main" id="{152AB70D-8F03-42DE-B404-83FA09D7FF97}"/>
              </a:ext>
            </a:extLst>
          </p:cNvPr>
          <p:cNvSpPr>
            <a:spLocks noGrp="1"/>
          </p:cNvSpPr>
          <p:nvPr>
            <p:ph type="body" sz="quarter" idx="14"/>
          </p:nvPr>
        </p:nvSpPr>
        <p:spPr>
          <a:xfrm>
            <a:off x="7450526" y="3327654"/>
            <a:ext cx="4184768" cy="1231646"/>
          </a:xfrm>
        </p:spPr>
        <p:txBody>
          <a:bodyPr>
            <a:normAutofit/>
          </a:bodyPr>
          <a:lstStyle/>
          <a:p>
            <a:pPr marL="0" indent="0">
              <a:buNone/>
            </a:pPr>
            <a:r>
              <a:rPr lang="en-US" sz="2000" dirty="0">
                <a:solidFill>
                  <a:srgbClr val="000000"/>
                </a:solidFill>
              </a:rPr>
              <a:t>Coding</a:t>
            </a:r>
            <a:r>
              <a:rPr lang="en-US" sz="2000" b="0" dirty="0">
                <a:solidFill>
                  <a:srgbClr val="000000"/>
                </a:solidFill>
              </a:rPr>
              <a:t> is the art of instructing a computer of what to do. </a:t>
            </a:r>
          </a:p>
          <a:p>
            <a:endParaRPr lang="en-US" dirty="0"/>
          </a:p>
        </p:txBody>
      </p:sp>
      <p:graphicFrame>
        <p:nvGraphicFramePr>
          <p:cNvPr id="5" name="Diagram 4">
            <a:extLst>
              <a:ext uri="{FF2B5EF4-FFF2-40B4-BE49-F238E27FC236}">
                <a16:creationId xmlns:a16="http://schemas.microsoft.com/office/drawing/2014/main" id="{6ABD02DF-C54B-449E-A5C3-83A12FC94222}"/>
              </a:ext>
            </a:extLst>
          </p:cNvPr>
          <p:cNvGraphicFramePr/>
          <p:nvPr>
            <p:extLst>
              <p:ext uri="{D42A27DB-BD31-4B8C-83A1-F6EECF244321}">
                <p14:modId xmlns:p14="http://schemas.microsoft.com/office/powerpoint/2010/main" val="343451705"/>
              </p:ext>
            </p:extLst>
          </p:nvPr>
        </p:nvGraphicFramePr>
        <p:xfrm>
          <a:off x="1047195" y="1965367"/>
          <a:ext cx="5784731" cy="3711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Icon&#10;&#10;Description automatically generated">
            <a:extLst>
              <a:ext uri="{FF2B5EF4-FFF2-40B4-BE49-F238E27FC236}">
                <a16:creationId xmlns:a16="http://schemas.microsoft.com/office/drawing/2014/main" id="{0A394B82-BDEE-4DFC-831D-D1F7C68755A4}"/>
              </a:ext>
            </a:extLst>
          </p:cNvPr>
          <p:cNvPicPr>
            <a:picLocks noChangeAspect="1"/>
          </p:cNvPicPr>
          <p:nvPr/>
        </p:nvPicPr>
        <p:blipFill>
          <a:blip r:embed="rId8"/>
          <a:stretch>
            <a:fillRect/>
          </a:stretch>
        </p:blipFill>
        <p:spPr>
          <a:xfrm>
            <a:off x="8156431" y="109662"/>
            <a:ext cx="708398" cy="708398"/>
          </a:xfrm>
          <a:prstGeom prst="rect">
            <a:avLst/>
          </a:prstGeom>
        </p:spPr>
      </p:pic>
    </p:spTree>
    <p:extLst>
      <p:ext uri="{BB962C8B-B14F-4D97-AF65-F5344CB8AC3E}">
        <p14:creationId xmlns:p14="http://schemas.microsoft.com/office/powerpoint/2010/main" val="1792385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76B56FB-5466-4698-8E34-4CFAC4003710}"/>
              </a:ext>
            </a:extLst>
          </p:cNvPr>
          <p:cNvSpPr>
            <a:spLocks noGrp="1"/>
          </p:cNvSpPr>
          <p:nvPr>
            <p:ph type="subTitle" idx="13"/>
          </p:nvPr>
        </p:nvSpPr>
        <p:spPr>
          <a:xfrm>
            <a:off x="2175608" y="216445"/>
            <a:ext cx="7230687" cy="642735"/>
          </a:xfrm>
        </p:spPr>
        <p:txBody>
          <a:bodyPr/>
          <a:lstStyle/>
          <a:p>
            <a:r>
              <a:rPr lang="en-US" sz="2800" dirty="0">
                <a:latin typeface="Times New Roman" panose="02020603050405020304" pitchFamily="18" charset="0"/>
                <a:cs typeface="Times New Roman" panose="02020603050405020304" pitchFamily="18" charset="0"/>
              </a:rPr>
              <a:t>Programming Languages </a:t>
            </a:r>
          </a:p>
        </p:txBody>
      </p:sp>
      <p:sp>
        <p:nvSpPr>
          <p:cNvPr id="4" name="Title 3">
            <a:extLst>
              <a:ext uri="{FF2B5EF4-FFF2-40B4-BE49-F238E27FC236}">
                <a16:creationId xmlns:a16="http://schemas.microsoft.com/office/drawing/2014/main" id="{39E286FD-2C4F-43CD-9C60-1172B58C396D}"/>
              </a:ext>
            </a:extLst>
          </p:cNvPr>
          <p:cNvSpPr>
            <a:spLocks noGrp="1"/>
          </p:cNvSpPr>
          <p:nvPr>
            <p:ph type="title"/>
          </p:nvPr>
        </p:nvSpPr>
        <p:spPr/>
        <p:txBody>
          <a:bodyPr/>
          <a:lstStyle/>
          <a:p>
            <a:r>
              <a:rPr lang="en-US" dirty="0"/>
              <a:t>Module 1</a:t>
            </a:r>
          </a:p>
        </p:txBody>
      </p:sp>
      <p:pic>
        <p:nvPicPr>
          <p:cNvPr id="7" name="Picture Placeholder 6" descr="A close up of a piece of paper&#10;&#10;Description automatically generated">
            <a:extLst>
              <a:ext uri="{FF2B5EF4-FFF2-40B4-BE49-F238E27FC236}">
                <a16:creationId xmlns:a16="http://schemas.microsoft.com/office/drawing/2014/main" id="{9ECBD048-8745-47CC-A415-30A0655AB95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7492" r="17492"/>
          <a:stretch>
            <a:fillRect/>
          </a:stretch>
        </p:blipFill>
        <p:spPr>
          <a:xfrm>
            <a:off x="724619" y="1413267"/>
            <a:ext cx="6096000" cy="4688044"/>
          </a:xfrm>
        </p:spPr>
      </p:pic>
      <p:graphicFrame>
        <p:nvGraphicFramePr>
          <p:cNvPr id="9" name="Text Placeholder 2">
            <a:extLst>
              <a:ext uri="{FF2B5EF4-FFF2-40B4-BE49-F238E27FC236}">
                <a16:creationId xmlns:a16="http://schemas.microsoft.com/office/drawing/2014/main" id="{28905085-1A8C-4A98-93C7-BF641C7CEFDC}"/>
              </a:ext>
            </a:extLst>
          </p:cNvPr>
          <p:cNvGraphicFramePr/>
          <p:nvPr>
            <p:extLst>
              <p:ext uri="{D42A27DB-BD31-4B8C-83A1-F6EECF244321}">
                <p14:modId xmlns:p14="http://schemas.microsoft.com/office/powerpoint/2010/main" val="827115427"/>
              </p:ext>
            </p:extLst>
          </p:nvPr>
        </p:nvGraphicFramePr>
        <p:xfrm>
          <a:off x="7486146" y="1315844"/>
          <a:ext cx="4490264" cy="4088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Icon&#10;&#10;Description automatically generated">
            <a:extLst>
              <a:ext uri="{FF2B5EF4-FFF2-40B4-BE49-F238E27FC236}">
                <a16:creationId xmlns:a16="http://schemas.microsoft.com/office/drawing/2014/main" id="{EC0FA8AE-282B-4F50-94E3-B2AC2EFEA834}"/>
              </a:ext>
            </a:extLst>
          </p:cNvPr>
          <p:cNvPicPr>
            <a:picLocks noChangeAspect="1"/>
          </p:cNvPicPr>
          <p:nvPr/>
        </p:nvPicPr>
        <p:blipFill>
          <a:blip r:embed="rId8"/>
          <a:stretch>
            <a:fillRect/>
          </a:stretch>
        </p:blipFill>
        <p:spPr>
          <a:xfrm>
            <a:off x="8156431" y="109662"/>
            <a:ext cx="708398" cy="708398"/>
          </a:xfrm>
          <a:prstGeom prst="rect">
            <a:avLst/>
          </a:prstGeom>
        </p:spPr>
      </p:pic>
    </p:spTree>
    <p:extLst>
      <p:ext uri="{BB962C8B-B14F-4D97-AF65-F5344CB8AC3E}">
        <p14:creationId xmlns:p14="http://schemas.microsoft.com/office/powerpoint/2010/main" val="325797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B35A204-5D4F-4F9F-B804-DD2A6BD82C63}"/>
              </a:ext>
            </a:extLst>
          </p:cNvPr>
          <p:cNvSpPr>
            <a:spLocks noGrp="1"/>
          </p:cNvSpPr>
          <p:nvPr>
            <p:ph type="subTitle" idx="13"/>
          </p:nvPr>
        </p:nvSpPr>
        <p:spPr>
          <a:xfrm>
            <a:off x="2357356" y="213817"/>
            <a:ext cx="7260453" cy="642735"/>
          </a:xfrm>
        </p:spPr>
        <p:txBody>
          <a:bodyPr/>
          <a:lstStyle/>
          <a:p>
            <a:r>
              <a:rPr lang="en-US" sz="2800" dirty="0">
                <a:latin typeface="Times New Roman" panose="02020603050405020304" pitchFamily="18" charset="0"/>
                <a:cs typeface="Times New Roman" panose="02020603050405020304" pitchFamily="18" charset="0"/>
              </a:rPr>
              <a:t>Block/Text based languages </a:t>
            </a:r>
          </a:p>
        </p:txBody>
      </p:sp>
      <p:sp>
        <p:nvSpPr>
          <p:cNvPr id="8" name="Text Placeholder 7">
            <a:extLst>
              <a:ext uri="{FF2B5EF4-FFF2-40B4-BE49-F238E27FC236}">
                <a16:creationId xmlns:a16="http://schemas.microsoft.com/office/drawing/2014/main" id="{01F909C1-1478-4AC9-8876-B4C15B9004C6}"/>
              </a:ext>
            </a:extLst>
          </p:cNvPr>
          <p:cNvSpPr>
            <a:spLocks noGrp="1"/>
          </p:cNvSpPr>
          <p:nvPr>
            <p:ph type="body" sz="quarter" idx="14"/>
          </p:nvPr>
        </p:nvSpPr>
        <p:spPr>
          <a:xfrm>
            <a:off x="433876" y="1636563"/>
            <a:ext cx="11324248" cy="4345876"/>
          </a:xfrm>
        </p:spPr>
        <p:txBody>
          <a:bodyPr>
            <a:normAutofit/>
          </a:bodyPr>
          <a:lstStyle/>
          <a:p>
            <a:pPr algn="l"/>
            <a:r>
              <a:rPr lang="en-US" sz="2400" b="1" i="0" dirty="0">
                <a:solidFill>
                  <a:srgbClr val="000000"/>
                </a:solidFill>
                <a:effectLst/>
              </a:rPr>
              <a:t>Block-based coding:</a:t>
            </a:r>
            <a:r>
              <a:rPr lang="en-US" sz="2400" b="0" i="0" dirty="0">
                <a:solidFill>
                  <a:srgbClr val="000000"/>
                </a:solidFill>
                <a:effectLst/>
              </a:rPr>
              <a:t> instructions are mainly represented as blocks. </a:t>
            </a:r>
          </a:p>
          <a:p>
            <a:pPr algn="l"/>
            <a:r>
              <a:rPr lang="en-US" sz="2400" dirty="0">
                <a:solidFill>
                  <a:srgbClr val="000000"/>
                </a:solidFill>
              </a:rPr>
              <a:t>Text-based coding</a:t>
            </a:r>
            <a:r>
              <a:rPr lang="en-US" sz="2400" b="0" dirty="0">
                <a:solidFill>
                  <a:srgbClr val="000000"/>
                </a:solidFill>
              </a:rPr>
              <a:t>: instructions are</a:t>
            </a:r>
            <a:r>
              <a:rPr lang="en-US" sz="2400" b="0" i="0" dirty="0">
                <a:solidFill>
                  <a:srgbClr val="000000"/>
                </a:solidFill>
                <a:effectLst/>
              </a:rPr>
              <a:t> oriented by text</a:t>
            </a:r>
          </a:p>
        </p:txBody>
      </p:sp>
      <p:sp>
        <p:nvSpPr>
          <p:cNvPr id="6" name="Title 5">
            <a:extLst>
              <a:ext uri="{FF2B5EF4-FFF2-40B4-BE49-F238E27FC236}">
                <a16:creationId xmlns:a16="http://schemas.microsoft.com/office/drawing/2014/main" id="{6A4101FF-9A99-4B7E-9A5D-B7F8F0305D76}"/>
              </a:ext>
            </a:extLst>
          </p:cNvPr>
          <p:cNvSpPr>
            <a:spLocks noGrp="1"/>
          </p:cNvSpPr>
          <p:nvPr>
            <p:ph type="title"/>
          </p:nvPr>
        </p:nvSpPr>
        <p:spPr/>
        <p:txBody>
          <a:bodyPr/>
          <a:lstStyle/>
          <a:p>
            <a:r>
              <a:rPr lang="en-US" dirty="0"/>
              <a:t>Module 1   </a:t>
            </a:r>
          </a:p>
        </p:txBody>
      </p:sp>
      <p:sp>
        <p:nvSpPr>
          <p:cNvPr id="4" name="TextBox 3">
            <a:extLst>
              <a:ext uri="{FF2B5EF4-FFF2-40B4-BE49-F238E27FC236}">
                <a16:creationId xmlns:a16="http://schemas.microsoft.com/office/drawing/2014/main" id="{2048F6B5-AC08-428D-8742-0A3C68265E77}"/>
              </a:ext>
            </a:extLst>
          </p:cNvPr>
          <p:cNvSpPr txBox="1"/>
          <p:nvPr/>
        </p:nvSpPr>
        <p:spPr>
          <a:xfrm>
            <a:off x="1371172" y="3434576"/>
            <a:ext cx="3513062" cy="1938992"/>
          </a:xfrm>
          <a:prstGeom prst="rect">
            <a:avLst/>
          </a:prstGeom>
          <a:noFill/>
          <a:ln>
            <a:noFill/>
          </a:ln>
        </p:spPr>
        <p:txBody>
          <a:bodyPr wrap="square" rtlCol="0">
            <a:spAutoFit/>
          </a:bodyPr>
          <a:lstStyle/>
          <a:p>
            <a:pPr algn="l"/>
            <a:r>
              <a:rPr lang="en-US" sz="2400" i="1" dirty="0">
                <a:solidFill>
                  <a:srgbClr val="000000"/>
                </a:solidFill>
                <a:latin typeface="Arial" panose="020B0604020202020204" pitchFamily="34" charset="0"/>
                <a:cs typeface="Arial" panose="020B0604020202020204" pitchFamily="34" charset="0"/>
              </a:rPr>
              <a:t>T</a:t>
            </a:r>
            <a:r>
              <a:rPr lang="en-US" sz="2400" b="0" i="1" dirty="0">
                <a:solidFill>
                  <a:srgbClr val="000000"/>
                </a:solidFill>
                <a:effectLst/>
                <a:latin typeface="Arial" panose="020B0604020202020204" pitchFamily="34" charset="0"/>
                <a:cs typeface="Arial" panose="020B0604020202020204" pitchFamily="34" charset="0"/>
              </a:rPr>
              <a:t>ext based languages:</a:t>
            </a:r>
          </a:p>
          <a:p>
            <a:pPr marL="457200" indent="-457200" algn="l">
              <a:buFont typeface="Wingdings" panose="05000000000000000000" pitchFamily="2" charset="2"/>
              <a:buChar char="ü"/>
            </a:pPr>
            <a:r>
              <a:rPr lang="en-US" sz="2400" b="0" u="sng" strike="noStrike" dirty="0">
                <a:solidFill>
                  <a:srgbClr val="000000"/>
                </a:solidFill>
                <a:effectLst/>
                <a:latin typeface="Arial" panose="020B0604020202020204" pitchFamily="34" charset="0"/>
                <a:cs typeface="Arial" panose="020B0604020202020204" pitchFamily="34" charset="0"/>
                <a:hlinkClick r:id="rId3" tooltip="Python">
                  <a:extLst>
                    <a:ext uri="{A12FA001-AC4F-418D-AE19-62706E023703}">
                      <ahyp:hlinkClr xmlns:ahyp="http://schemas.microsoft.com/office/drawing/2018/hyperlinkcolor" val="tx"/>
                    </a:ext>
                  </a:extLst>
                </a:hlinkClick>
              </a:rPr>
              <a:t>Python</a:t>
            </a:r>
            <a:endParaRPr lang="en-US" sz="2400" b="0" u="sng" dirty="0">
              <a:solidFill>
                <a:srgbClr val="000000"/>
              </a:solidFill>
              <a:effectLst/>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ü"/>
            </a:pPr>
            <a:r>
              <a:rPr lang="en-US" sz="2400" b="0" u="sng" strike="noStrike" dirty="0">
                <a:solidFill>
                  <a:srgbClr val="000000"/>
                </a:solidFill>
                <a:effectLst/>
                <a:latin typeface="Arial" panose="020B0604020202020204" pitchFamily="34" charset="0"/>
                <a:cs typeface="Arial" panose="020B0604020202020204" pitchFamily="34" charset="0"/>
                <a:hlinkClick r:id="rId4" tooltip="wikipedia:Java (programming language)">
                  <a:extLst>
                    <a:ext uri="{A12FA001-AC4F-418D-AE19-62706E023703}">
                      <ahyp:hlinkClr xmlns:ahyp="http://schemas.microsoft.com/office/drawing/2018/hyperlinkcolor" val="tx"/>
                    </a:ext>
                  </a:extLst>
                </a:hlinkClick>
              </a:rPr>
              <a:t>Java</a:t>
            </a:r>
            <a:endParaRPr lang="en-US" sz="2400" b="0" u="sng" dirty="0">
              <a:solidFill>
                <a:srgbClr val="000000"/>
              </a:solidFill>
              <a:effectLst/>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ü"/>
            </a:pPr>
            <a:r>
              <a:rPr lang="en-US" sz="2400" b="0" u="sng" strike="noStrike" dirty="0">
                <a:solidFill>
                  <a:srgbClr val="000000"/>
                </a:solidFill>
                <a:effectLst/>
                <a:latin typeface="Arial" panose="020B0604020202020204" pitchFamily="34" charset="0"/>
                <a:cs typeface="Arial" panose="020B0604020202020204" pitchFamily="34" charset="0"/>
                <a:hlinkClick r:id="rId5" tooltip="wikipedia:JavaScript">
                  <a:extLst>
                    <a:ext uri="{A12FA001-AC4F-418D-AE19-62706E023703}">
                      <ahyp:hlinkClr xmlns:ahyp="http://schemas.microsoft.com/office/drawing/2018/hyperlinkcolor" val="tx"/>
                    </a:ext>
                  </a:extLst>
                </a:hlinkClick>
              </a:rPr>
              <a:t>JavaScript</a:t>
            </a:r>
            <a:endParaRPr lang="en-US" sz="2400" b="0" u="sng" dirty="0">
              <a:solidFill>
                <a:srgbClr val="000000"/>
              </a:solidFill>
              <a:effectLst/>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ü"/>
            </a:pPr>
            <a:r>
              <a:rPr lang="en-US" sz="2400" b="0" u="sng" strike="noStrike" dirty="0">
                <a:solidFill>
                  <a:srgbClr val="000000"/>
                </a:solidFill>
                <a:effectLst/>
                <a:latin typeface="Arial" panose="020B0604020202020204" pitchFamily="34" charset="0"/>
                <a:cs typeface="Arial" panose="020B0604020202020204" pitchFamily="34" charset="0"/>
                <a:hlinkClick r:id="rId6" tooltip="wikipedia:C (programming language)">
                  <a:extLst>
                    <a:ext uri="{A12FA001-AC4F-418D-AE19-62706E023703}">
                      <ahyp:hlinkClr xmlns:ahyp="http://schemas.microsoft.com/office/drawing/2018/hyperlinkcolor" val="tx"/>
                    </a:ext>
                  </a:extLst>
                </a:hlinkClick>
              </a:rPr>
              <a:t>C</a:t>
            </a:r>
            <a:endParaRPr lang="en-US" sz="2400" b="0" u="sng" dirty="0">
              <a:solidFill>
                <a:srgbClr val="000000"/>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259C79C-84CF-4BC3-99F7-5A130E097574}"/>
              </a:ext>
            </a:extLst>
          </p:cNvPr>
          <p:cNvSpPr txBox="1"/>
          <p:nvPr/>
        </p:nvSpPr>
        <p:spPr>
          <a:xfrm>
            <a:off x="6630242" y="3429000"/>
            <a:ext cx="4357511" cy="1938992"/>
          </a:xfrm>
          <a:prstGeom prst="rect">
            <a:avLst/>
          </a:prstGeom>
          <a:noFill/>
          <a:ln>
            <a:noFill/>
          </a:ln>
        </p:spPr>
        <p:txBody>
          <a:bodyPr wrap="square" rtlCol="0">
            <a:spAutoFit/>
          </a:bodyPr>
          <a:lstStyle/>
          <a:p>
            <a:pPr algn="l"/>
            <a:r>
              <a:rPr lang="en-US" sz="2400" i="1" dirty="0">
                <a:solidFill>
                  <a:srgbClr val="000000"/>
                </a:solidFill>
                <a:latin typeface="Arial" panose="020B0604020202020204" pitchFamily="34" charset="0"/>
                <a:cs typeface="Arial" panose="020B0604020202020204" pitchFamily="34" charset="0"/>
              </a:rPr>
              <a:t>B</a:t>
            </a:r>
            <a:r>
              <a:rPr lang="en-US" sz="2400" b="0" i="1" dirty="0">
                <a:solidFill>
                  <a:srgbClr val="000000"/>
                </a:solidFill>
                <a:effectLst/>
                <a:latin typeface="Arial" panose="020B0604020202020204" pitchFamily="34" charset="0"/>
                <a:cs typeface="Arial" panose="020B0604020202020204" pitchFamily="34" charset="0"/>
              </a:rPr>
              <a:t>lock-based languages</a:t>
            </a:r>
            <a:r>
              <a:rPr lang="en-US" sz="2400" b="0" i="0" dirty="0">
                <a:solidFill>
                  <a:srgbClr val="000000"/>
                </a:solidFill>
                <a:effectLst/>
                <a:latin typeface="Arial" panose="020B0604020202020204" pitchFamily="34" charset="0"/>
                <a:cs typeface="Arial" panose="020B0604020202020204" pitchFamily="34" charset="0"/>
              </a:rPr>
              <a:t>:</a:t>
            </a:r>
          </a:p>
          <a:p>
            <a:pPr marL="457200" indent="-457200" algn="l">
              <a:buFont typeface="Wingdings" panose="05000000000000000000" pitchFamily="2" charset="2"/>
              <a:buChar char="ü"/>
            </a:pPr>
            <a:r>
              <a:rPr lang="en-US" sz="2400" b="0" i="0" u="none" strike="noStrike" dirty="0">
                <a:solidFill>
                  <a:srgbClr val="000000"/>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Scratch</a:t>
            </a:r>
            <a:endParaRPr lang="en-US" sz="2400" b="0" i="0" dirty="0">
              <a:solidFill>
                <a:srgbClr val="000000"/>
              </a:solidFill>
              <a:effectLst/>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ü"/>
            </a:pPr>
            <a:r>
              <a:rPr lang="en-US" sz="2400" b="0" i="0" u="none" strike="noStrike" dirty="0" err="1">
                <a:solidFill>
                  <a:srgbClr val="000000"/>
                </a:solidFill>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Blockly</a:t>
            </a:r>
            <a:endParaRPr lang="en-US" sz="2400" b="0" i="0" dirty="0">
              <a:solidFill>
                <a:srgbClr val="000000"/>
              </a:solidFill>
              <a:effectLst/>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ü"/>
            </a:pPr>
            <a:r>
              <a:rPr lang="en-US" sz="2400" b="0" i="0" u="none" strike="noStrike" dirty="0">
                <a:solidFill>
                  <a:srgbClr val="000000"/>
                </a:solidFill>
                <a:effectLst/>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Elemental</a:t>
            </a:r>
            <a:r>
              <a:rPr lang="en-US" sz="2400" b="0" i="0" dirty="0">
                <a:solidFill>
                  <a:srgbClr val="000000"/>
                </a:solidFill>
                <a:effectLst/>
                <a:latin typeface="Arial" panose="020B0604020202020204" pitchFamily="34" charset="0"/>
                <a:cs typeface="Arial" panose="020B0604020202020204" pitchFamily="34" charset="0"/>
              </a:rPr>
              <a:t> (still in development)</a:t>
            </a:r>
          </a:p>
        </p:txBody>
      </p:sp>
      <p:pic>
        <p:nvPicPr>
          <p:cNvPr id="9" name="Picture 8" descr="Icon&#10;&#10;Description automatically generated">
            <a:extLst>
              <a:ext uri="{FF2B5EF4-FFF2-40B4-BE49-F238E27FC236}">
                <a16:creationId xmlns:a16="http://schemas.microsoft.com/office/drawing/2014/main" id="{63797CCA-66C8-4C13-B0DB-827F3A3633F0}"/>
              </a:ext>
            </a:extLst>
          </p:cNvPr>
          <p:cNvPicPr>
            <a:picLocks noChangeAspect="1"/>
          </p:cNvPicPr>
          <p:nvPr/>
        </p:nvPicPr>
        <p:blipFill>
          <a:blip r:embed="rId10"/>
          <a:stretch>
            <a:fillRect/>
          </a:stretch>
        </p:blipFill>
        <p:spPr>
          <a:xfrm>
            <a:off x="8156431" y="109662"/>
            <a:ext cx="708398" cy="708398"/>
          </a:xfrm>
          <a:prstGeom prst="rect">
            <a:avLst/>
          </a:prstGeom>
        </p:spPr>
      </p:pic>
    </p:spTree>
    <p:extLst>
      <p:ext uri="{BB962C8B-B14F-4D97-AF65-F5344CB8AC3E}">
        <p14:creationId xmlns:p14="http://schemas.microsoft.com/office/powerpoint/2010/main" val="3319323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2A15A1A-A3F6-9E4F-8C56-FEC7C6927C95}"/>
              </a:ext>
            </a:extLst>
          </p:cNvPr>
          <p:cNvSpPr>
            <a:spLocks noGrp="1"/>
          </p:cNvSpPr>
          <p:nvPr>
            <p:ph type="subTitle" idx="13"/>
          </p:nvPr>
        </p:nvSpPr>
        <p:spPr/>
        <p:txBody>
          <a:bodyPr/>
          <a:lstStyle/>
          <a:p>
            <a:r>
              <a:rPr lang="en-US" sz="3200" dirty="0"/>
              <a:t>Linking coding to the world of work</a:t>
            </a:r>
            <a:endParaRPr lang="en-RW" sz="3200" dirty="0"/>
          </a:p>
        </p:txBody>
      </p:sp>
      <p:sp>
        <p:nvSpPr>
          <p:cNvPr id="3" name="Text Placeholder 2">
            <a:extLst>
              <a:ext uri="{FF2B5EF4-FFF2-40B4-BE49-F238E27FC236}">
                <a16:creationId xmlns:a16="http://schemas.microsoft.com/office/drawing/2014/main" id="{44338633-D5A6-114D-AF09-4D711D0BA431}"/>
              </a:ext>
            </a:extLst>
          </p:cNvPr>
          <p:cNvSpPr>
            <a:spLocks noGrp="1"/>
          </p:cNvSpPr>
          <p:nvPr>
            <p:ph type="body" sz="quarter" idx="14"/>
          </p:nvPr>
        </p:nvSpPr>
        <p:spPr/>
        <p:txBody>
          <a:bodyPr>
            <a:normAutofit/>
          </a:bodyPr>
          <a:lstStyle/>
          <a:p>
            <a:pPr marL="0" indent="0" algn="ctr">
              <a:buNone/>
            </a:pPr>
            <a:endParaRPr lang="en-RW" dirty="0"/>
          </a:p>
          <a:p>
            <a:pPr marL="0" indent="0" algn="ctr">
              <a:buNone/>
            </a:pPr>
            <a:r>
              <a:rPr lang="en-US" sz="4400" dirty="0"/>
              <a:t>What can you use coding for?</a:t>
            </a:r>
          </a:p>
          <a:p>
            <a:pPr marL="0" indent="0" algn="ctr">
              <a:buNone/>
            </a:pPr>
            <a:r>
              <a:rPr lang="en-US" sz="3200" dirty="0"/>
              <a:t>Name 3 things</a:t>
            </a:r>
            <a:endParaRPr lang="en-RW" sz="3200" dirty="0"/>
          </a:p>
        </p:txBody>
      </p:sp>
      <p:sp>
        <p:nvSpPr>
          <p:cNvPr id="4" name="Title 3">
            <a:extLst>
              <a:ext uri="{FF2B5EF4-FFF2-40B4-BE49-F238E27FC236}">
                <a16:creationId xmlns:a16="http://schemas.microsoft.com/office/drawing/2014/main" id="{DE833618-4FB0-1542-A93C-B50E9A06052F}"/>
              </a:ext>
            </a:extLst>
          </p:cNvPr>
          <p:cNvSpPr>
            <a:spLocks noGrp="1"/>
          </p:cNvSpPr>
          <p:nvPr>
            <p:ph type="title"/>
          </p:nvPr>
        </p:nvSpPr>
        <p:spPr/>
        <p:txBody>
          <a:bodyPr/>
          <a:lstStyle/>
          <a:p>
            <a:r>
              <a:rPr lang="en-US"/>
              <a:t>Module 1&amp; 2</a:t>
            </a:r>
            <a:r>
              <a:rPr lang="en-RW" dirty="0"/>
              <a:t> </a:t>
            </a:r>
          </a:p>
        </p:txBody>
      </p:sp>
      <p:sp>
        <p:nvSpPr>
          <p:cNvPr id="5" name="Rectangle 4">
            <a:extLst>
              <a:ext uri="{FF2B5EF4-FFF2-40B4-BE49-F238E27FC236}">
                <a16:creationId xmlns:a16="http://schemas.microsoft.com/office/drawing/2014/main" id="{3D579153-AA83-4748-809C-282A11B890EE}"/>
              </a:ext>
            </a:extLst>
          </p:cNvPr>
          <p:cNvSpPr/>
          <p:nvPr/>
        </p:nvSpPr>
        <p:spPr>
          <a:xfrm>
            <a:off x="3186999" y="5837612"/>
            <a:ext cx="5323631" cy="584775"/>
          </a:xfrm>
          <a:prstGeom prst="rect">
            <a:avLst/>
          </a:prstGeom>
        </p:spPr>
        <p:txBody>
          <a:bodyPr wrap="square">
            <a:spAutoFit/>
          </a:bodyPr>
          <a:lstStyle/>
          <a:p>
            <a:pPr>
              <a:spcAft>
                <a:spcPts val="0"/>
              </a:spcAft>
            </a:pPr>
            <a:r>
              <a:rPr lang="en-US" sz="1600" b="1" dirty="0">
                <a:latin typeface="Arial" panose="020B0604020202020204" pitchFamily="34" charset="0"/>
                <a:ea typeface="Yu Mincho" panose="02020400000000000000" pitchFamily="18" charset="-128"/>
                <a:cs typeface="Arial" panose="020B0604020202020204" pitchFamily="34" charset="0"/>
              </a:rPr>
              <a:t>NB: Consult the lesson plan on module 1 for a detailed description of this exercise.</a:t>
            </a:r>
          </a:p>
        </p:txBody>
      </p:sp>
      <p:pic>
        <p:nvPicPr>
          <p:cNvPr id="6" name="Picture 5" descr="Icon&#10;&#10;Description automatically generated">
            <a:extLst>
              <a:ext uri="{FF2B5EF4-FFF2-40B4-BE49-F238E27FC236}">
                <a16:creationId xmlns:a16="http://schemas.microsoft.com/office/drawing/2014/main" id="{2C0F159B-8D41-48C0-9E3D-5DBE4337126B}"/>
              </a:ext>
            </a:extLst>
          </p:cNvPr>
          <p:cNvPicPr>
            <a:picLocks noChangeAspect="1"/>
          </p:cNvPicPr>
          <p:nvPr/>
        </p:nvPicPr>
        <p:blipFill>
          <a:blip r:embed="rId2"/>
          <a:stretch>
            <a:fillRect/>
          </a:stretch>
        </p:blipFill>
        <p:spPr>
          <a:xfrm>
            <a:off x="8541111" y="109662"/>
            <a:ext cx="708398" cy="708398"/>
          </a:xfrm>
          <a:prstGeom prst="rect">
            <a:avLst/>
          </a:prstGeom>
        </p:spPr>
      </p:pic>
    </p:spTree>
    <p:extLst>
      <p:ext uri="{BB962C8B-B14F-4D97-AF65-F5344CB8AC3E}">
        <p14:creationId xmlns:p14="http://schemas.microsoft.com/office/powerpoint/2010/main" val="875103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2A15A1A-A3F6-9E4F-8C56-FEC7C6927C95}"/>
              </a:ext>
            </a:extLst>
          </p:cNvPr>
          <p:cNvSpPr>
            <a:spLocks noGrp="1"/>
          </p:cNvSpPr>
          <p:nvPr>
            <p:ph type="subTitle" idx="13"/>
          </p:nvPr>
        </p:nvSpPr>
        <p:spPr/>
        <p:txBody>
          <a:bodyPr/>
          <a:lstStyle/>
          <a:p>
            <a:r>
              <a:rPr lang="en-US" sz="3200" dirty="0"/>
              <a:t>Linking coding to the world of work</a:t>
            </a:r>
            <a:endParaRPr lang="en-RW" sz="3200" dirty="0"/>
          </a:p>
        </p:txBody>
      </p:sp>
      <p:sp>
        <p:nvSpPr>
          <p:cNvPr id="3" name="Text Placeholder 2">
            <a:extLst>
              <a:ext uri="{FF2B5EF4-FFF2-40B4-BE49-F238E27FC236}">
                <a16:creationId xmlns:a16="http://schemas.microsoft.com/office/drawing/2014/main" id="{44338633-D5A6-114D-AF09-4D711D0BA431}"/>
              </a:ext>
            </a:extLst>
          </p:cNvPr>
          <p:cNvSpPr>
            <a:spLocks noGrp="1"/>
          </p:cNvSpPr>
          <p:nvPr>
            <p:ph type="body" sz="quarter" idx="14"/>
          </p:nvPr>
        </p:nvSpPr>
        <p:spPr/>
        <p:txBody>
          <a:bodyPr>
            <a:normAutofit/>
          </a:bodyPr>
          <a:lstStyle/>
          <a:p>
            <a:pPr marL="0" indent="0" algn="ctr">
              <a:buNone/>
            </a:pPr>
            <a:endParaRPr lang="en-RW" dirty="0"/>
          </a:p>
          <a:p>
            <a:pPr marL="0" indent="0" algn="ctr">
              <a:buNone/>
            </a:pPr>
            <a:r>
              <a:rPr lang="en-US" sz="4400" dirty="0"/>
              <a:t>Example: </a:t>
            </a:r>
            <a:r>
              <a:rPr lang="en-US" sz="4400" dirty="0" err="1"/>
              <a:t>ZoraBots</a:t>
            </a:r>
            <a:r>
              <a:rPr lang="en-US" sz="4400" dirty="0"/>
              <a:t> Africa</a:t>
            </a:r>
          </a:p>
          <a:p>
            <a:pPr marL="0" indent="0" algn="ctr">
              <a:buNone/>
            </a:pPr>
            <a:r>
              <a:rPr lang="en-US" sz="3600" dirty="0">
                <a:hlinkClick r:id="rId2"/>
              </a:rPr>
              <a:t>https://www.youtube.com/watch?v=vsbI0skh1qM</a:t>
            </a:r>
            <a:endParaRPr lang="en-US" sz="3600" dirty="0"/>
          </a:p>
          <a:p>
            <a:pPr marL="0" indent="0" algn="ctr">
              <a:buNone/>
            </a:pPr>
            <a:endParaRPr lang="en-US" sz="4400" dirty="0"/>
          </a:p>
        </p:txBody>
      </p:sp>
      <p:sp>
        <p:nvSpPr>
          <p:cNvPr id="4" name="Title 3">
            <a:extLst>
              <a:ext uri="{FF2B5EF4-FFF2-40B4-BE49-F238E27FC236}">
                <a16:creationId xmlns:a16="http://schemas.microsoft.com/office/drawing/2014/main" id="{DE833618-4FB0-1542-A93C-B50E9A06052F}"/>
              </a:ext>
            </a:extLst>
          </p:cNvPr>
          <p:cNvSpPr>
            <a:spLocks noGrp="1"/>
          </p:cNvSpPr>
          <p:nvPr>
            <p:ph type="title"/>
          </p:nvPr>
        </p:nvSpPr>
        <p:spPr/>
        <p:txBody>
          <a:bodyPr/>
          <a:lstStyle/>
          <a:p>
            <a:r>
              <a:rPr lang="en-US" dirty="0"/>
              <a:t>Module 1</a:t>
            </a:r>
            <a:r>
              <a:rPr lang="en-RW" dirty="0"/>
              <a:t> </a:t>
            </a:r>
            <a:r>
              <a:rPr lang="en-US"/>
              <a:t>&amp; 2</a:t>
            </a:r>
            <a:endParaRPr lang="en-RW" dirty="0"/>
          </a:p>
        </p:txBody>
      </p:sp>
      <p:pic>
        <p:nvPicPr>
          <p:cNvPr id="2054" name="Picture 6" descr="COIVD-19: Robots are supporting hospital staff in Rwanda | World Economic  Forum">
            <a:extLst>
              <a:ext uri="{FF2B5EF4-FFF2-40B4-BE49-F238E27FC236}">
                <a16:creationId xmlns:a16="http://schemas.microsoft.com/office/drawing/2014/main" id="{BFBAF403-DB20-4C90-BF00-57FACB98E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549" y="4339479"/>
            <a:ext cx="3265545" cy="218106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ZoraBots Africa, a new star is born! | Zorabots">
            <a:extLst>
              <a:ext uri="{FF2B5EF4-FFF2-40B4-BE49-F238E27FC236}">
                <a16:creationId xmlns:a16="http://schemas.microsoft.com/office/drawing/2014/main" id="{6622194E-395A-492E-B5CA-A767E9B8F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6322" y="4002028"/>
            <a:ext cx="3623248" cy="28559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con&#10;&#10;Description automatically generated">
            <a:extLst>
              <a:ext uri="{FF2B5EF4-FFF2-40B4-BE49-F238E27FC236}">
                <a16:creationId xmlns:a16="http://schemas.microsoft.com/office/drawing/2014/main" id="{830E7A45-53F0-471C-A314-8027AFD3A27F}"/>
              </a:ext>
            </a:extLst>
          </p:cNvPr>
          <p:cNvPicPr>
            <a:picLocks noChangeAspect="1"/>
          </p:cNvPicPr>
          <p:nvPr/>
        </p:nvPicPr>
        <p:blipFill>
          <a:blip r:embed="rId5"/>
          <a:stretch>
            <a:fillRect/>
          </a:stretch>
        </p:blipFill>
        <p:spPr>
          <a:xfrm>
            <a:off x="8156431" y="109662"/>
            <a:ext cx="708398" cy="708398"/>
          </a:xfrm>
          <a:prstGeom prst="rect">
            <a:avLst/>
          </a:prstGeom>
        </p:spPr>
      </p:pic>
    </p:spTree>
    <p:extLst>
      <p:ext uri="{BB962C8B-B14F-4D97-AF65-F5344CB8AC3E}">
        <p14:creationId xmlns:p14="http://schemas.microsoft.com/office/powerpoint/2010/main" val="1795156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VVOB colours 2021">
      <a:dk1>
        <a:srgbClr val="007485"/>
      </a:dk1>
      <a:lt1>
        <a:sysClr val="window" lastClr="FFFFFF"/>
      </a:lt1>
      <a:dk2>
        <a:srgbClr val="00945F"/>
      </a:dk2>
      <a:lt2>
        <a:srgbClr val="E3D800"/>
      </a:lt2>
      <a:accent1>
        <a:srgbClr val="007485"/>
      </a:accent1>
      <a:accent2>
        <a:srgbClr val="00945F"/>
      </a:accent2>
      <a:accent3>
        <a:srgbClr val="E3D800"/>
      </a:accent3>
      <a:accent4>
        <a:srgbClr val="BCBEC0"/>
      </a:accent4>
      <a:accent5>
        <a:srgbClr val="F79548"/>
      </a:accent5>
      <a:accent6>
        <a:srgbClr val="FFFF00"/>
      </a:accent6>
      <a:hlink>
        <a:srgbClr val="007485"/>
      </a:hlink>
      <a:folHlink>
        <a:srgbClr val="00945F"/>
      </a:folHlink>
    </a:clrScheme>
    <a:fontScheme name="VVOB fonts 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689902-EE78-495C-A5B6-4DE0C82A6A04}" vid="{F6BBCBEC-F107-48D3-B235-57E9671859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5615E75B24CE40B8DF41875117F4E8" ma:contentTypeVersion="12" ma:contentTypeDescription="Create a new document." ma:contentTypeScope="" ma:versionID="cea64b4cc6c16949fd195790adcf02f9">
  <xsd:schema xmlns:xsd="http://www.w3.org/2001/XMLSchema" xmlns:xs="http://www.w3.org/2001/XMLSchema" xmlns:p="http://schemas.microsoft.com/office/2006/metadata/properties" xmlns:ns2="b08a7ecf-922b-4d4d-8b57-bd3fc1a89af2" xmlns:ns3="55ace254-e42c-4114-aba3-17ea2668ef23" targetNamespace="http://schemas.microsoft.com/office/2006/metadata/properties" ma:root="true" ma:fieldsID="f0c6ffc6a58f50faa28bd56e6f2fd7b1" ns2:_="" ns3:_="">
    <xsd:import namespace="b08a7ecf-922b-4d4d-8b57-bd3fc1a89af2"/>
    <xsd:import namespace="55ace254-e42c-4114-aba3-17ea2668ef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a7ecf-922b-4d4d-8b57-bd3fc1a89a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ace254-e42c-4114-aba3-17ea2668ef2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C40FEA-E639-4510-9A24-954865EA690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662FB1B-835F-4F93-9937-68D5BAFB2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a7ecf-922b-4d4d-8b57-bd3fc1a89af2"/>
    <ds:schemaRef ds:uri="55ace254-e42c-4114-aba3-17ea2668ef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B06E9E-2C53-45BD-A4C0-6689302899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17308</TotalTime>
  <Words>1158</Words>
  <Application>Microsoft Office PowerPoint</Application>
  <PresentationFormat>Widescreen</PresentationFormat>
  <Paragraphs>177</Paragraphs>
  <Slides>28</Slides>
  <Notes>10</Notes>
  <HiddenSlides>1</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PowerPoint Presentation</vt:lpstr>
      <vt:lpstr>Module 1 &amp; 2</vt:lpstr>
      <vt:lpstr>Engage</vt:lpstr>
      <vt:lpstr>Module 1 &amp; 2 </vt:lpstr>
      <vt:lpstr>Module 1 &amp; 2</vt:lpstr>
      <vt:lpstr>Module 1</vt:lpstr>
      <vt:lpstr>Module 1   </vt:lpstr>
      <vt:lpstr>Module 1&amp; 2 </vt:lpstr>
      <vt:lpstr>Module 1 &amp; 2</vt:lpstr>
      <vt:lpstr>Demonstrate</vt:lpstr>
      <vt:lpstr>Module 1 &amp; 2 </vt:lpstr>
      <vt:lpstr>Module 1 &amp; 2</vt:lpstr>
      <vt:lpstr>Module 1 &amp; 2</vt:lpstr>
      <vt:lpstr>Module 1 &amp; 2 </vt:lpstr>
      <vt:lpstr>Module 1 &amp; 2</vt:lpstr>
      <vt:lpstr>Module 1 &amp; 2</vt:lpstr>
      <vt:lpstr>Module 1 &amp; 2</vt:lpstr>
      <vt:lpstr>Module 1 &amp; 2</vt:lpstr>
      <vt:lpstr>Module 1 &amp; 2</vt:lpstr>
      <vt:lpstr>Module 1 &amp; 2</vt:lpstr>
      <vt:lpstr>Module 1</vt:lpstr>
      <vt:lpstr>Experiment</vt:lpstr>
      <vt:lpstr>Module 1 &amp; 2   </vt:lpstr>
      <vt:lpstr>Module 1 &amp; 2   </vt:lpstr>
      <vt:lpstr>Module 1 &amp; 2  </vt:lpstr>
      <vt:lpstr>Reflect</vt:lpstr>
      <vt:lpstr>Module 1 &amp; 2 </vt:lpstr>
      <vt:lpstr>Module 1 &amp; 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Kategaya Bagabo</dc:creator>
  <cp:lastModifiedBy>Sara Vermeulen</cp:lastModifiedBy>
  <cp:revision>79</cp:revision>
  <dcterms:created xsi:type="dcterms:W3CDTF">2021-09-20T06:26:34Z</dcterms:created>
  <dcterms:modified xsi:type="dcterms:W3CDTF">2022-01-13T15:26:35Z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0x010100165615E75B24CE40B8DF41875117F4E8</vt:lpwstr>
  </property>
</Properties>
</file>