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</p:sldMasterIdLst>
  <p:notesMasterIdLst>
    <p:notesMasterId r:id="rId17"/>
  </p:notesMasterIdLst>
  <p:sldIdLst>
    <p:sldId id="273" r:id="rId6"/>
    <p:sldId id="436" r:id="rId7"/>
    <p:sldId id="504" r:id="rId8"/>
    <p:sldId id="503" r:id="rId9"/>
    <p:sldId id="508" r:id="rId10"/>
    <p:sldId id="501" r:id="rId11"/>
    <p:sldId id="505" r:id="rId12"/>
    <p:sldId id="506" r:id="rId13"/>
    <p:sldId id="507" r:id="rId14"/>
    <p:sldId id="440" r:id="rId15"/>
    <p:sldId id="262" r:id="rId16"/>
  </p:sldIdLst>
  <p:sldSz cx="12192000" cy="6858000"/>
  <p:notesSz cx="6858000" cy="9144000"/>
  <p:defaultTextStyle>
    <a:defPPr>
      <a:defRPr lang="en-R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0D57E2-EC78-4D3A-812F-087B854DF256}" v="123" dt="2022-01-13T10:01:01.4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/>
    <p:restoredTop sz="95317"/>
  </p:normalViewPr>
  <p:slideViewPr>
    <p:cSldViewPr snapToGrid="0" snapToObjects="1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Vermeulen" userId="21f3c513-0412-4c13-bd2c-1e62022b846b" providerId="ADAL" clId="{140D57E2-EC78-4D3A-812F-087B854DF256}"/>
    <pc:docChg chg="undo custSel addSld delSld modSld sldOrd">
      <pc:chgData name="Sara Vermeulen" userId="21f3c513-0412-4c13-bd2c-1e62022b846b" providerId="ADAL" clId="{140D57E2-EC78-4D3A-812F-087B854DF256}" dt="2022-01-13T10:43:12.077" v="1734" actId="113"/>
      <pc:docMkLst>
        <pc:docMk/>
      </pc:docMkLst>
      <pc:sldChg chg="delSp modSp add mod">
        <pc:chgData name="Sara Vermeulen" userId="21f3c513-0412-4c13-bd2c-1e62022b846b" providerId="ADAL" clId="{140D57E2-EC78-4D3A-812F-087B854DF256}" dt="2022-01-13T09:51:57.273" v="1612" actId="478"/>
        <pc:sldMkLst>
          <pc:docMk/>
          <pc:sldMk cId="2909911584" sldId="262"/>
        </pc:sldMkLst>
        <pc:spChg chg="mod">
          <ac:chgData name="Sara Vermeulen" userId="21f3c513-0412-4c13-bd2c-1e62022b846b" providerId="ADAL" clId="{140D57E2-EC78-4D3A-812F-087B854DF256}" dt="2022-01-13T09:51:54.863" v="1611" actId="20577"/>
          <ac:spMkLst>
            <pc:docMk/>
            <pc:sldMk cId="2909911584" sldId="262"/>
            <ac:spMk id="3" creationId="{B71BDCA5-66FB-48A3-A0CE-2E56E01C9819}"/>
          </ac:spMkLst>
        </pc:spChg>
        <pc:picChg chg="del">
          <ac:chgData name="Sara Vermeulen" userId="21f3c513-0412-4c13-bd2c-1e62022b846b" providerId="ADAL" clId="{140D57E2-EC78-4D3A-812F-087B854DF256}" dt="2022-01-13T09:51:57.273" v="1612" actId="478"/>
          <ac:picMkLst>
            <pc:docMk/>
            <pc:sldMk cId="2909911584" sldId="262"/>
            <ac:picMk id="8" creationId="{A61ADBB2-BAF0-4CBB-A618-A61F334FAC12}"/>
          </ac:picMkLst>
        </pc:picChg>
      </pc:sldChg>
      <pc:sldChg chg="modSp mod">
        <pc:chgData name="Sara Vermeulen" userId="21f3c513-0412-4c13-bd2c-1e62022b846b" providerId="ADAL" clId="{140D57E2-EC78-4D3A-812F-087B854DF256}" dt="2022-01-13T08:56:22.412" v="50" actId="20577"/>
        <pc:sldMkLst>
          <pc:docMk/>
          <pc:sldMk cId="736601013" sldId="273"/>
        </pc:sldMkLst>
        <pc:spChg chg="mod">
          <ac:chgData name="Sara Vermeulen" userId="21f3c513-0412-4c13-bd2c-1e62022b846b" providerId="ADAL" clId="{140D57E2-EC78-4D3A-812F-087B854DF256}" dt="2022-01-13T08:56:22.412" v="50" actId="20577"/>
          <ac:spMkLst>
            <pc:docMk/>
            <pc:sldMk cId="736601013" sldId="273"/>
            <ac:spMk id="6" creationId="{2B2E5C00-5450-4242-A9CA-BD2C305891AF}"/>
          </ac:spMkLst>
        </pc:spChg>
      </pc:sldChg>
      <pc:sldChg chg="del">
        <pc:chgData name="Sara Vermeulen" userId="21f3c513-0412-4c13-bd2c-1e62022b846b" providerId="ADAL" clId="{140D57E2-EC78-4D3A-812F-087B854DF256}" dt="2022-01-13T08:54:58.147" v="3" actId="47"/>
        <pc:sldMkLst>
          <pc:docMk/>
          <pc:sldMk cId="3257975061" sldId="324"/>
        </pc:sldMkLst>
      </pc:sldChg>
      <pc:sldChg chg="del">
        <pc:chgData name="Sara Vermeulen" userId="21f3c513-0412-4c13-bd2c-1e62022b846b" providerId="ADAL" clId="{140D57E2-EC78-4D3A-812F-087B854DF256}" dt="2022-01-13T08:54:58.147" v="3" actId="47"/>
        <pc:sldMkLst>
          <pc:docMk/>
          <pc:sldMk cId="1792385611" sldId="325"/>
        </pc:sldMkLst>
      </pc:sldChg>
      <pc:sldChg chg="del">
        <pc:chgData name="Sara Vermeulen" userId="21f3c513-0412-4c13-bd2c-1e62022b846b" providerId="ADAL" clId="{140D57E2-EC78-4D3A-812F-087B854DF256}" dt="2022-01-13T08:54:58.147" v="3" actId="47"/>
        <pc:sldMkLst>
          <pc:docMk/>
          <pc:sldMk cId="3024755779" sldId="327"/>
        </pc:sldMkLst>
      </pc:sldChg>
      <pc:sldChg chg="del">
        <pc:chgData name="Sara Vermeulen" userId="21f3c513-0412-4c13-bd2c-1e62022b846b" providerId="ADAL" clId="{140D57E2-EC78-4D3A-812F-087B854DF256}" dt="2022-01-13T08:54:58.147" v="3" actId="47"/>
        <pc:sldMkLst>
          <pc:docMk/>
          <pc:sldMk cId="3319323665" sldId="335"/>
        </pc:sldMkLst>
      </pc:sldChg>
      <pc:sldChg chg="del">
        <pc:chgData name="Sara Vermeulen" userId="21f3c513-0412-4c13-bd2c-1e62022b846b" providerId="ADAL" clId="{140D57E2-EC78-4D3A-812F-087B854DF256}" dt="2022-01-13T08:59:48.251" v="52" actId="47"/>
        <pc:sldMkLst>
          <pc:docMk/>
          <pc:sldMk cId="3652980254" sldId="430"/>
        </pc:sldMkLst>
      </pc:sldChg>
      <pc:sldChg chg="del">
        <pc:chgData name="Sara Vermeulen" userId="21f3c513-0412-4c13-bd2c-1e62022b846b" providerId="ADAL" clId="{140D57E2-EC78-4D3A-812F-087B854DF256}" dt="2022-01-13T08:59:47.060" v="51" actId="47"/>
        <pc:sldMkLst>
          <pc:docMk/>
          <pc:sldMk cId="2579710421" sldId="433"/>
        </pc:sldMkLst>
      </pc:sldChg>
      <pc:sldChg chg="del">
        <pc:chgData name="Sara Vermeulen" userId="21f3c513-0412-4c13-bd2c-1e62022b846b" providerId="ADAL" clId="{140D57E2-EC78-4D3A-812F-087B854DF256}" dt="2022-01-13T08:54:38.392" v="0" actId="47"/>
        <pc:sldMkLst>
          <pc:docMk/>
          <pc:sldMk cId="654381756" sldId="434"/>
        </pc:sldMkLst>
      </pc:sldChg>
      <pc:sldChg chg="addSp modSp mod">
        <pc:chgData name="Sara Vermeulen" userId="21f3c513-0412-4c13-bd2c-1e62022b846b" providerId="ADAL" clId="{140D57E2-EC78-4D3A-812F-087B854DF256}" dt="2022-01-13T09:33:55.522" v="887" actId="1076"/>
        <pc:sldMkLst>
          <pc:docMk/>
          <pc:sldMk cId="1875364095" sldId="436"/>
        </pc:sldMkLst>
        <pc:spChg chg="mod">
          <ac:chgData name="Sara Vermeulen" userId="21f3c513-0412-4c13-bd2c-1e62022b846b" providerId="ADAL" clId="{140D57E2-EC78-4D3A-812F-087B854DF256}" dt="2022-01-13T09:33:12.074" v="875" actId="20577"/>
          <ac:spMkLst>
            <pc:docMk/>
            <pc:sldMk cId="1875364095" sldId="436"/>
            <ac:spMk id="2" creationId="{E11A3D58-052D-6147-BE67-6D4AC3D8D5C2}"/>
          </ac:spMkLst>
        </pc:spChg>
        <pc:spChg chg="mod">
          <ac:chgData name="Sara Vermeulen" userId="21f3c513-0412-4c13-bd2c-1e62022b846b" providerId="ADAL" clId="{140D57E2-EC78-4D3A-812F-087B854DF256}" dt="2022-01-13T09:00:53.658" v="76" actId="20577"/>
          <ac:spMkLst>
            <pc:docMk/>
            <pc:sldMk cId="1875364095" sldId="436"/>
            <ac:spMk id="3" creationId="{216B5088-A7ED-CB42-A366-2E9809920789}"/>
          </ac:spMkLst>
        </pc:spChg>
        <pc:spChg chg="mod">
          <ac:chgData name="Sara Vermeulen" userId="21f3c513-0412-4c13-bd2c-1e62022b846b" providerId="ADAL" clId="{140D57E2-EC78-4D3A-812F-087B854DF256}" dt="2022-01-13T09:33:18.544" v="884" actId="20577"/>
          <ac:spMkLst>
            <pc:docMk/>
            <pc:sldMk cId="1875364095" sldId="436"/>
            <ac:spMk id="4" creationId="{4F1CE1C8-4BBF-F64F-B266-C282CF21402C}"/>
          </ac:spMkLst>
        </pc:spChg>
        <pc:picChg chg="add mod">
          <ac:chgData name="Sara Vermeulen" userId="21f3c513-0412-4c13-bd2c-1e62022b846b" providerId="ADAL" clId="{140D57E2-EC78-4D3A-812F-087B854DF256}" dt="2022-01-13T09:33:55.522" v="887" actId="1076"/>
          <ac:picMkLst>
            <pc:docMk/>
            <pc:sldMk cId="1875364095" sldId="436"/>
            <ac:picMk id="5" creationId="{59E87202-D720-4CA4-B083-F0851B07C3AD}"/>
          </ac:picMkLst>
        </pc:picChg>
      </pc:sldChg>
      <pc:sldChg chg="addSp modSp del">
        <pc:chgData name="Sara Vermeulen" userId="21f3c513-0412-4c13-bd2c-1e62022b846b" providerId="ADAL" clId="{140D57E2-EC78-4D3A-812F-087B854DF256}" dt="2022-01-13T09:07:32.533" v="224" actId="47"/>
        <pc:sldMkLst>
          <pc:docMk/>
          <pc:sldMk cId="1172955889" sldId="437"/>
        </pc:sldMkLst>
        <pc:picChg chg="add mod">
          <ac:chgData name="Sara Vermeulen" userId="21f3c513-0412-4c13-bd2c-1e62022b846b" providerId="ADAL" clId="{140D57E2-EC78-4D3A-812F-087B854DF256}" dt="2022-01-13T09:06:37.376" v="214" actId="1076"/>
          <ac:picMkLst>
            <pc:docMk/>
            <pc:sldMk cId="1172955889" sldId="437"/>
            <ac:picMk id="5" creationId="{38BDDB3E-6813-40AE-9E7E-2296D2AF8BEF}"/>
          </ac:picMkLst>
        </pc:picChg>
      </pc:sldChg>
      <pc:sldChg chg="modSp add del mod">
        <pc:chgData name="Sara Vermeulen" userId="21f3c513-0412-4c13-bd2c-1e62022b846b" providerId="ADAL" clId="{140D57E2-EC78-4D3A-812F-087B854DF256}" dt="2022-01-13T09:50:47.445" v="1592" actId="1076"/>
        <pc:sldMkLst>
          <pc:docMk/>
          <pc:sldMk cId="1441124432" sldId="440"/>
        </pc:sldMkLst>
        <pc:spChg chg="mod">
          <ac:chgData name="Sara Vermeulen" userId="21f3c513-0412-4c13-bd2c-1e62022b846b" providerId="ADAL" clId="{140D57E2-EC78-4D3A-812F-087B854DF256}" dt="2022-01-13T09:47:16.002" v="1468" actId="20577"/>
          <ac:spMkLst>
            <pc:docMk/>
            <pc:sldMk cId="1441124432" sldId="440"/>
            <ac:spMk id="2" creationId="{A2A15A1A-A3F6-9E4F-8C56-FEC7C6927C95}"/>
          </ac:spMkLst>
        </pc:spChg>
        <pc:spChg chg="mod">
          <ac:chgData name="Sara Vermeulen" userId="21f3c513-0412-4c13-bd2c-1e62022b846b" providerId="ADAL" clId="{140D57E2-EC78-4D3A-812F-087B854DF256}" dt="2022-01-13T09:50:20.855" v="1586" actId="5793"/>
          <ac:spMkLst>
            <pc:docMk/>
            <pc:sldMk cId="1441124432" sldId="440"/>
            <ac:spMk id="3" creationId="{44338633-D5A6-114D-AF09-4D711D0BA431}"/>
          </ac:spMkLst>
        </pc:spChg>
        <pc:picChg chg="mod">
          <ac:chgData name="Sara Vermeulen" userId="21f3c513-0412-4c13-bd2c-1e62022b846b" providerId="ADAL" clId="{140D57E2-EC78-4D3A-812F-087B854DF256}" dt="2022-01-13T09:50:47.445" v="1592" actId="1076"/>
          <ac:picMkLst>
            <pc:docMk/>
            <pc:sldMk cId="1441124432" sldId="440"/>
            <ac:picMk id="6" creationId="{7A260257-16C5-4D0C-B641-2A1277F54E2D}"/>
          </ac:picMkLst>
        </pc:picChg>
        <pc:picChg chg="mod">
          <ac:chgData name="Sara Vermeulen" userId="21f3c513-0412-4c13-bd2c-1e62022b846b" providerId="ADAL" clId="{140D57E2-EC78-4D3A-812F-087B854DF256}" dt="2022-01-13T09:50:42.223" v="1590" actId="1076"/>
          <ac:picMkLst>
            <pc:docMk/>
            <pc:sldMk cId="1441124432" sldId="440"/>
            <ac:picMk id="12" creationId="{A203EFB1-EFCC-4538-BB0E-4F7D53B3D1DC}"/>
          </ac:picMkLst>
        </pc:picChg>
        <pc:picChg chg="mod">
          <ac:chgData name="Sara Vermeulen" userId="21f3c513-0412-4c13-bd2c-1e62022b846b" providerId="ADAL" clId="{140D57E2-EC78-4D3A-812F-087B854DF256}" dt="2022-01-13T09:50:39.387" v="1589" actId="1076"/>
          <ac:picMkLst>
            <pc:docMk/>
            <pc:sldMk cId="1441124432" sldId="440"/>
            <ac:picMk id="14" creationId="{95B1D387-1B01-4AC9-8872-2CECB9E6ECEE}"/>
          </ac:picMkLst>
        </pc:picChg>
        <pc:picChg chg="mod">
          <ac:chgData name="Sara Vermeulen" userId="21f3c513-0412-4c13-bd2c-1e62022b846b" providerId="ADAL" clId="{140D57E2-EC78-4D3A-812F-087B854DF256}" dt="2022-01-13T09:50:43.877" v="1591" actId="1076"/>
          <ac:picMkLst>
            <pc:docMk/>
            <pc:sldMk cId="1441124432" sldId="440"/>
            <ac:picMk id="16" creationId="{DE713F20-5E08-44DC-98ED-FF9A684993EF}"/>
          </ac:picMkLst>
        </pc:picChg>
      </pc:sldChg>
      <pc:sldChg chg="del">
        <pc:chgData name="Sara Vermeulen" userId="21f3c513-0412-4c13-bd2c-1e62022b846b" providerId="ADAL" clId="{140D57E2-EC78-4D3A-812F-087B854DF256}" dt="2022-01-13T08:54:58.147" v="3" actId="47"/>
        <pc:sldMkLst>
          <pc:docMk/>
          <pc:sldMk cId="2578246619" sldId="441"/>
        </pc:sldMkLst>
      </pc:sldChg>
      <pc:sldChg chg="del">
        <pc:chgData name="Sara Vermeulen" userId="21f3c513-0412-4c13-bd2c-1e62022b846b" providerId="ADAL" clId="{140D57E2-EC78-4D3A-812F-087B854DF256}" dt="2022-01-13T08:54:58.147" v="3" actId="47"/>
        <pc:sldMkLst>
          <pc:docMk/>
          <pc:sldMk cId="2642605509" sldId="442"/>
        </pc:sldMkLst>
      </pc:sldChg>
      <pc:sldChg chg="del">
        <pc:chgData name="Sara Vermeulen" userId="21f3c513-0412-4c13-bd2c-1e62022b846b" providerId="ADAL" clId="{140D57E2-EC78-4D3A-812F-087B854DF256}" dt="2022-01-13T08:54:58.147" v="3" actId="47"/>
        <pc:sldMkLst>
          <pc:docMk/>
          <pc:sldMk cId="538394525" sldId="443"/>
        </pc:sldMkLst>
      </pc:sldChg>
      <pc:sldChg chg="del">
        <pc:chgData name="Sara Vermeulen" userId="21f3c513-0412-4c13-bd2c-1e62022b846b" providerId="ADAL" clId="{140D57E2-EC78-4D3A-812F-087B854DF256}" dt="2022-01-13T08:54:58.147" v="3" actId="47"/>
        <pc:sldMkLst>
          <pc:docMk/>
          <pc:sldMk cId="179624209" sldId="444"/>
        </pc:sldMkLst>
      </pc:sldChg>
      <pc:sldChg chg="del">
        <pc:chgData name="Sara Vermeulen" userId="21f3c513-0412-4c13-bd2c-1e62022b846b" providerId="ADAL" clId="{140D57E2-EC78-4D3A-812F-087B854DF256}" dt="2022-01-13T08:54:58.147" v="3" actId="47"/>
        <pc:sldMkLst>
          <pc:docMk/>
          <pc:sldMk cId="2148728528" sldId="448"/>
        </pc:sldMkLst>
      </pc:sldChg>
      <pc:sldChg chg="add del">
        <pc:chgData name="Sara Vermeulen" userId="21f3c513-0412-4c13-bd2c-1e62022b846b" providerId="ADAL" clId="{140D57E2-EC78-4D3A-812F-087B854DF256}" dt="2022-01-13T08:55:54.460" v="48" actId="47"/>
        <pc:sldMkLst>
          <pc:docMk/>
          <pc:sldMk cId="2288000371" sldId="449"/>
        </pc:sldMkLst>
      </pc:sldChg>
      <pc:sldChg chg="del">
        <pc:chgData name="Sara Vermeulen" userId="21f3c513-0412-4c13-bd2c-1e62022b846b" providerId="ADAL" clId="{140D57E2-EC78-4D3A-812F-087B854DF256}" dt="2022-01-13T08:54:58.147" v="3" actId="47"/>
        <pc:sldMkLst>
          <pc:docMk/>
          <pc:sldMk cId="2015127368" sldId="450"/>
        </pc:sldMkLst>
      </pc:sldChg>
      <pc:sldChg chg="del">
        <pc:chgData name="Sara Vermeulen" userId="21f3c513-0412-4c13-bd2c-1e62022b846b" providerId="ADAL" clId="{140D57E2-EC78-4D3A-812F-087B854DF256}" dt="2022-01-13T08:54:58.147" v="3" actId="47"/>
        <pc:sldMkLst>
          <pc:docMk/>
          <pc:sldMk cId="3706756205" sldId="451"/>
        </pc:sldMkLst>
      </pc:sldChg>
      <pc:sldChg chg="del">
        <pc:chgData name="Sara Vermeulen" userId="21f3c513-0412-4c13-bd2c-1e62022b846b" providerId="ADAL" clId="{140D57E2-EC78-4D3A-812F-087B854DF256}" dt="2022-01-13T08:54:58.147" v="3" actId="47"/>
        <pc:sldMkLst>
          <pc:docMk/>
          <pc:sldMk cId="3747953507" sldId="452"/>
        </pc:sldMkLst>
      </pc:sldChg>
      <pc:sldChg chg="del">
        <pc:chgData name="Sara Vermeulen" userId="21f3c513-0412-4c13-bd2c-1e62022b846b" providerId="ADAL" clId="{140D57E2-EC78-4D3A-812F-087B854DF256}" dt="2022-01-13T08:54:58.147" v="3" actId="47"/>
        <pc:sldMkLst>
          <pc:docMk/>
          <pc:sldMk cId="2938416259" sldId="453"/>
        </pc:sldMkLst>
      </pc:sldChg>
      <pc:sldChg chg="del">
        <pc:chgData name="Sara Vermeulen" userId="21f3c513-0412-4c13-bd2c-1e62022b846b" providerId="ADAL" clId="{140D57E2-EC78-4D3A-812F-087B854DF256}" dt="2022-01-13T08:54:58.147" v="3" actId="47"/>
        <pc:sldMkLst>
          <pc:docMk/>
          <pc:sldMk cId="752030402" sldId="454"/>
        </pc:sldMkLst>
      </pc:sldChg>
      <pc:sldChg chg="del">
        <pc:chgData name="Sara Vermeulen" userId="21f3c513-0412-4c13-bd2c-1e62022b846b" providerId="ADAL" clId="{140D57E2-EC78-4D3A-812F-087B854DF256}" dt="2022-01-13T08:54:58.147" v="3" actId="47"/>
        <pc:sldMkLst>
          <pc:docMk/>
          <pc:sldMk cId="720835636" sldId="455"/>
        </pc:sldMkLst>
      </pc:sldChg>
      <pc:sldChg chg="del">
        <pc:chgData name="Sara Vermeulen" userId="21f3c513-0412-4c13-bd2c-1e62022b846b" providerId="ADAL" clId="{140D57E2-EC78-4D3A-812F-087B854DF256}" dt="2022-01-13T08:54:58.147" v="3" actId="47"/>
        <pc:sldMkLst>
          <pc:docMk/>
          <pc:sldMk cId="2155593789" sldId="456"/>
        </pc:sldMkLst>
      </pc:sldChg>
      <pc:sldChg chg="del">
        <pc:chgData name="Sara Vermeulen" userId="21f3c513-0412-4c13-bd2c-1e62022b846b" providerId="ADAL" clId="{140D57E2-EC78-4D3A-812F-087B854DF256}" dt="2022-01-13T08:54:58.147" v="3" actId="47"/>
        <pc:sldMkLst>
          <pc:docMk/>
          <pc:sldMk cId="420577159" sldId="457"/>
        </pc:sldMkLst>
      </pc:sldChg>
      <pc:sldChg chg="del">
        <pc:chgData name="Sara Vermeulen" userId="21f3c513-0412-4c13-bd2c-1e62022b846b" providerId="ADAL" clId="{140D57E2-EC78-4D3A-812F-087B854DF256}" dt="2022-01-13T08:54:58.147" v="3" actId="47"/>
        <pc:sldMkLst>
          <pc:docMk/>
          <pc:sldMk cId="1870724633" sldId="458"/>
        </pc:sldMkLst>
      </pc:sldChg>
      <pc:sldChg chg="del">
        <pc:chgData name="Sara Vermeulen" userId="21f3c513-0412-4c13-bd2c-1e62022b846b" providerId="ADAL" clId="{140D57E2-EC78-4D3A-812F-087B854DF256}" dt="2022-01-13T08:54:58.147" v="3" actId="47"/>
        <pc:sldMkLst>
          <pc:docMk/>
          <pc:sldMk cId="593962681" sldId="459"/>
        </pc:sldMkLst>
      </pc:sldChg>
      <pc:sldChg chg="del">
        <pc:chgData name="Sara Vermeulen" userId="21f3c513-0412-4c13-bd2c-1e62022b846b" providerId="ADAL" clId="{140D57E2-EC78-4D3A-812F-087B854DF256}" dt="2022-01-13T08:54:58.147" v="3" actId="47"/>
        <pc:sldMkLst>
          <pc:docMk/>
          <pc:sldMk cId="3307914408" sldId="461"/>
        </pc:sldMkLst>
      </pc:sldChg>
      <pc:sldChg chg="del">
        <pc:chgData name="Sara Vermeulen" userId="21f3c513-0412-4c13-bd2c-1e62022b846b" providerId="ADAL" clId="{140D57E2-EC78-4D3A-812F-087B854DF256}" dt="2022-01-13T08:54:48.863" v="2" actId="47"/>
        <pc:sldMkLst>
          <pc:docMk/>
          <pc:sldMk cId="451389782" sldId="462"/>
        </pc:sldMkLst>
      </pc:sldChg>
      <pc:sldChg chg="del">
        <pc:chgData name="Sara Vermeulen" userId="21f3c513-0412-4c13-bd2c-1e62022b846b" providerId="ADAL" clId="{140D57E2-EC78-4D3A-812F-087B854DF256}" dt="2022-01-13T08:54:58.147" v="3" actId="47"/>
        <pc:sldMkLst>
          <pc:docMk/>
          <pc:sldMk cId="3012356351" sldId="463"/>
        </pc:sldMkLst>
      </pc:sldChg>
      <pc:sldChg chg="del">
        <pc:chgData name="Sara Vermeulen" userId="21f3c513-0412-4c13-bd2c-1e62022b846b" providerId="ADAL" clId="{140D57E2-EC78-4D3A-812F-087B854DF256}" dt="2022-01-13T08:54:58.147" v="3" actId="47"/>
        <pc:sldMkLst>
          <pc:docMk/>
          <pc:sldMk cId="3020141039" sldId="464"/>
        </pc:sldMkLst>
      </pc:sldChg>
      <pc:sldChg chg="del">
        <pc:chgData name="Sara Vermeulen" userId="21f3c513-0412-4c13-bd2c-1e62022b846b" providerId="ADAL" clId="{140D57E2-EC78-4D3A-812F-087B854DF256}" dt="2022-01-13T08:54:58.147" v="3" actId="47"/>
        <pc:sldMkLst>
          <pc:docMk/>
          <pc:sldMk cId="598243035" sldId="465"/>
        </pc:sldMkLst>
      </pc:sldChg>
      <pc:sldChg chg="del">
        <pc:chgData name="Sara Vermeulen" userId="21f3c513-0412-4c13-bd2c-1e62022b846b" providerId="ADAL" clId="{140D57E2-EC78-4D3A-812F-087B854DF256}" dt="2022-01-13T08:54:58.147" v="3" actId="47"/>
        <pc:sldMkLst>
          <pc:docMk/>
          <pc:sldMk cId="197384766" sldId="467"/>
        </pc:sldMkLst>
      </pc:sldChg>
      <pc:sldChg chg="del">
        <pc:chgData name="Sara Vermeulen" userId="21f3c513-0412-4c13-bd2c-1e62022b846b" providerId="ADAL" clId="{140D57E2-EC78-4D3A-812F-087B854DF256}" dt="2022-01-13T08:54:58.147" v="3" actId="47"/>
        <pc:sldMkLst>
          <pc:docMk/>
          <pc:sldMk cId="1024525453" sldId="468"/>
        </pc:sldMkLst>
      </pc:sldChg>
      <pc:sldChg chg="del">
        <pc:chgData name="Sara Vermeulen" userId="21f3c513-0412-4c13-bd2c-1e62022b846b" providerId="ADAL" clId="{140D57E2-EC78-4D3A-812F-087B854DF256}" dt="2022-01-13T08:54:58.147" v="3" actId="47"/>
        <pc:sldMkLst>
          <pc:docMk/>
          <pc:sldMk cId="866454013" sldId="469"/>
        </pc:sldMkLst>
      </pc:sldChg>
      <pc:sldChg chg="del">
        <pc:chgData name="Sara Vermeulen" userId="21f3c513-0412-4c13-bd2c-1e62022b846b" providerId="ADAL" clId="{140D57E2-EC78-4D3A-812F-087B854DF256}" dt="2022-01-13T08:54:58.147" v="3" actId="47"/>
        <pc:sldMkLst>
          <pc:docMk/>
          <pc:sldMk cId="3829936900" sldId="470"/>
        </pc:sldMkLst>
      </pc:sldChg>
      <pc:sldChg chg="del">
        <pc:chgData name="Sara Vermeulen" userId="21f3c513-0412-4c13-bd2c-1e62022b846b" providerId="ADAL" clId="{140D57E2-EC78-4D3A-812F-087B854DF256}" dt="2022-01-13T08:54:58.147" v="3" actId="47"/>
        <pc:sldMkLst>
          <pc:docMk/>
          <pc:sldMk cId="612728099" sldId="471"/>
        </pc:sldMkLst>
      </pc:sldChg>
      <pc:sldChg chg="del">
        <pc:chgData name="Sara Vermeulen" userId="21f3c513-0412-4c13-bd2c-1e62022b846b" providerId="ADAL" clId="{140D57E2-EC78-4D3A-812F-087B854DF256}" dt="2022-01-13T08:54:58.147" v="3" actId="47"/>
        <pc:sldMkLst>
          <pc:docMk/>
          <pc:sldMk cId="353937989" sldId="472"/>
        </pc:sldMkLst>
      </pc:sldChg>
      <pc:sldChg chg="del">
        <pc:chgData name="Sara Vermeulen" userId="21f3c513-0412-4c13-bd2c-1e62022b846b" providerId="ADAL" clId="{140D57E2-EC78-4D3A-812F-087B854DF256}" dt="2022-01-13T08:54:58.147" v="3" actId="47"/>
        <pc:sldMkLst>
          <pc:docMk/>
          <pc:sldMk cId="1060899875" sldId="473"/>
        </pc:sldMkLst>
      </pc:sldChg>
      <pc:sldChg chg="del">
        <pc:chgData name="Sara Vermeulen" userId="21f3c513-0412-4c13-bd2c-1e62022b846b" providerId="ADAL" clId="{140D57E2-EC78-4D3A-812F-087B854DF256}" dt="2022-01-13T08:54:58.147" v="3" actId="47"/>
        <pc:sldMkLst>
          <pc:docMk/>
          <pc:sldMk cId="3817311860" sldId="474"/>
        </pc:sldMkLst>
      </pc:sldChg>
      <pc:sldChg chg="del">
        <pc:chgData name="Sara Vermeulen" userId="21f3c513-0412-4c13-bd2c-1e62022b846b" providerId="ADAL" clId="{140D57E2-EC78-4D3A-812F-087B854DF256}" dt="2022-01-13T08:54:58.147" v="3" actId="47"/>
        <pc:sldMkLst>
          <pc:docMk/>
          <pc:sldMk cId="2345029975" sldId="475"/>
        </pc:sldMkLst>
      </pc:sldChg>
      <pc:sldChg chg="del">
        <pc:chgData name="Sara Vermeulen" userId="21f3c513-0412-4c13-bd2c-1e62022b846b" providerId="ADAL" clId="{140D57E2-EC78-4D3A-812F-087B854DF256}" dt="2022-01-13T08:54:58.147" v="3" actId="47"/>
        <pc:sldMkLst>
          <pc:docMk/>
          <pc:sldMk cId="430846364" sldId="476"/>
        </pc:sldMkLst>
      </pc:sldChg>
      <pc:sldChg chg="del">
        <pc:chgData name="Sara Vermeulen" userId="21f3c513-0412-4c13-bd2c-1e62022b846b" providerId="ADAL" clId="{140D57E2-EC78-4D3A-812F-087B854DF256}" dt="2022-01-13T08:54:58.147" v="3" actId="47"/>
        <pc:sldMkLst>
          <pc:docMk/>
          <pc:sldMk cId="1818166394" sldId="477"/>
        </pc:sldMkLst>
      </pc:sldChg>
      <pc:sldChg chg="del">
        <pc:chgData name="Sara Vermeulen" userId="21f3c513-0412-4c13-bd2c-1e62022b846b" providerId="ADAL" clId="{140D57E2-EC78-4D3A-812F-087B854DF256}" dt="2022-01-13T08:54:58.147" v="3" actId="47"/>
        <pc:sldMkLst>
          <pc:docMk/>
          <pc:sldMk cId="4067034308" sldId="478"/>
        </pc:sldMkLst>
      </pc:sldChg>
      <pc:sldChg chg="del">
        <pc:chgData name="Sara Vermeulen" userId="21f3c513-0412-4c13-bd2c-1e62022b846b" providerId="ADAL" clId="{140D57E2-EC78-4D3A-812F-087B854DF256}" dt="2022-01-13T08:54:58.147" v="3" actId="47"/>
        <pc:sldMkLst>
          <pc:docMk/>
          <pc:sldMk cId="2017663051" sldId="479"/>
        </pc:sldMkLst>
      </pc:sldChg>
      <pc:sldChg chg="del">
        <pc:chgData name="Sara Vermeulen" userId="21f3c513-0412-4c13-bd2c-1e62022b846b" providerId="ADAL" clId="{140D57E2-EC78-4D3A-812F-087B854DF256}" dt="2022-01-13T08:54:58.147" v="3" actId="47"/>
        <pc:sldMkLst>
          <pc:docMk/>
          <pc:sldMk cId="444631385" sldId="480"/>
        </pc:sldMkLst>
      </pc:sldChg>
      <pc:sldChg chg="del">
        <pc:chgData name="Sara Vermeulen" userId="21f3c513-0412-4c13-bd2c-1e62022b846b" providerId="ADAL" clId="{140D57E2-EC78-4D3A-812F-087B854DF256}" dt="2022-01-13T08:54:58.147" v="3" actId="47"/>
        <pc:sldMkLst>
          <pc:docMk/>
          <pc:sldMk cId="934801302" sldId="481"/>
        </pc:sldMkLst>
      </pc:sldChg>
      <pc:sldChg chg="del">
        <pc:chgData name="Sara Vermeulen" userId="21f3c513-0412-4c13-bd2c-1e62022b846b" providerId="ADAL" clId="{140D57E2-EC78-4D3A-812F-087B854DF256}" dt="2022-01-13T08:54:58.147" v="3" actId="47"/>
        <pc:sldMkLst>
          <pc:docMk/>
          <pc:sldMk cId="3439848134" sldId="482"/>
        </pc:sldMkLst>
      </pc:sldChg>
      <pc:sldChg chg="del">
        <pc:chgData name="Sara Vermeulen" userId="21f3c513-0412-4c13-bd2c-1e62022b846b" providerId="ADAL" clId="{140D57E2-EC78-4D3A-812F-087B854DF256}" dt="2022-01-13T08:54:58.147" v="3" actId="47"/>
        <pc:sldMkLst>
          <pc:docMk/>
          <pc:sldMk cId="1859257145" sldId="483"/>
        </pc:sldMkLst>
      </pc:sldChg>
      <pc:sldChg chg="del">
        <pc:chgData name="Sara Vermeulen" userId="21f3c513-0412-4c13-bd2c-1e62022b846b" providerId="ADAL" clId="{140D57E2-EC78-4D3A-812F-087B854DF256}" dt="2022-01-13T08:54:58.147" v="3" actId="47"/>
        <pc:sldMkLst>
          <pc:docMk/>
          <pc:sldMk cId="2294034108" sldId="484"/>
        </pc:sldMkLst>
      </pc:sldChg>
      <pc:sldChg chg="del">
        <pc:chgData name="Sara Vermeulen" userId="21f3c513-0412-4c13-bd2c-1e62022b846b" providerId="ADAL" clId="{140D57E2-EC78-4D3A-812F-087B854DF256}" dt="2022-01-13T08:54:58.147" v="3" actId="47"/>
        <pc:sldMkLst>
          <pc:docMk/>
          <pc:sldMk cId="1551550548" sldId="485"/>
        </pc:sldMkLst>
      </pc:sldChg>
      <pc:sldChg chg="del">
        <pc:chgData name="Sara Vermeulen" userId="21f3c513-0412-4c13-bd2c-1e62022b846b" providerId="ADAL" clId="{140D57E2-EC78-4D3A-812F-087B854DF256}" dt="2022-01-13T08:54:58.147" v="3" actId="47"/>
        <pc:sldMkLst>
          <pc:docMk/>
          <pc:sldMk cId="1651335482" sldId="486"/>
        </pc:sldMkLst>
      </pc:sldChg>
      <pc:sldChg chg="del">
        <pc:chgData name="Sara Vermeulen" userId="21f3c513-0412-4c13-bd2c-1e62022b846b" providerId="ADAL" clId="{140D57E2-EC78-4D3A-812F-087B854DF256}" dt="2022-01-13T08:54:58.147" v="3" actId="47"/>
        <pc:sldMkLst>
          <pc:docMk/>
          <pc:sldMk cId="3439850584" sldId="488"/>
        </pc:sldMkLst>
      </pc:sldChg>
      <pc:sldChg chg="del">
        <pc:chgData name="Sara Vermeulen" userId="21f3c513-0412-4c13-bd2c-1e62022b846b" providerId="ADAL" clId="{140D57E2-EC78-4D3A-812F-087B854DF256}" dt="2022-01-13T08:54:58.147" v="3" actId="47"/>
        <pc:sldMkLst>
          <pc:docMk/>
          <pc:sldMk cId="597212340" sldId="489"/>
        </pc:sldMkLst>
      </pc:sldChg>
      <pc:sldChg chg="del">
        <pc:chgData name="Sara Vermeulen" userId="21f3c513-0412-4c13-bd2c-1e62022b846b" providerId="ADAL" clId="{140D57E2-EC78-4D3A-812F-087B854DF256}" dt="2022-01-13T08:54:58.147" v="3" actId="47"/>
        <pc:sldMkLst>
          <pc:docMk/>
          <pc:sldMk cId="645846358" sldId="490"/>
        </pc:sldMkLst>
      </pc:sldChg>
      <pc:sldChg chg="del">
        <pc:chgData name="Sara Vermeulen" userId="21f3c513-0412-4c13-bd2c-1e62022b846b" providerId="ADAL" clId="{140D57E2-EC78-4D3A-812F-087B854DF256}" dt="2022-01-13T08:55:00.754" v="4" actId="47"/>
        <pc:sldMkLst>
          <pc:docMk/>
          <pc:sldMk cId="2006583210" sldId="492"/>
        </pc:sldMkLst>
      </pc:sldChg>
      <pc:sldChg chg="del">
        <pc:chgData name="Sara Vermeulen" userId="21f3c513-0412-4c13-bd2c-1e62022b846b" providerId="ADAL" clId="{140D57E2-EC78-4D3A-812F-087B854DF256}" dt="2022-01-13T08:55:01.331" v="5" actId="47"/>
        <pc:sldMkLst>
          <pc:docMk/>
          <pc:sldMk cId="2586822708" sldId="493"/>
        </pc:sldMkLst>
      </pc:sldChg>
      <pc:sldChg chg="del">
        <pc:chgData name="Sara Vermeulen" userId="21f3c513-0412-4c13-bd2c-1e62022b846b" providerId="ADAL" clId="{140D57E2-EC78-4D3A-812F-087B854DF256}" dt="2022-01-13T09:06:39.730" v="215" actId="47"/>
        <pc:sldMkLst>
          <pc:docMk/>
          <pc:sldMk cId="2290265954" sldId="495"/>
        </pc:sldMkLst>
      </pc:sldChg>
      <pc:sldChg chg="modSp del">
        <pc:chgData name="Sara Vermeulen" userId="21f3c513-0412-4c13-bd2c-1e62022b846b" providerId="ADAL" clId="{140D57E2-EC78-4D3A-812F-087B854DF256}" dt="2022-01-13T09:07:10.457" v="220" actId="47"/>
        <pc:sldMkLst>
          <pc:docMk/>
          <pc:sldMk cId="2321366351" sldId="496"/>
        </pc:sldMkLst>
        <pc:graphicFrameChg chg="mod">
          <ac:chgData name="Sara Vermeulen" userId="21f3c513-0412-4c13-bd2c-1e62022b846b" providerId="ADAL" clId="{140D57E2-EC78-4D3A-812F-087B854DF256}" dt="2022-01-13T09:07:00.247" v="216"/>
          <ac:graphicFrameMkLst>
            <pc:docMk/>
            <pc:sldMk cId="2321366351" sldId="496"/>
            <ac:graphicFrameMk id="6152" creationId="{3BB3A1F3-47EA-4D00-A474-5443D6E0F407}"/>
          </ac:graphicFrameMkLst>
        </pc:graphicFrameChg>
      </pc:sldChg>
      <pc:sldChg chg="delSp del ord">
        <pc:chgData name="Sara Vermeulen" userId="21f3c513-0412-4c13-bd2c-1e62022b846b" providerId="ADAL" clId="{140D57E2-EC78-4D3A-812F-087B854DF256}" dt="2022-01-13T09:33:58.430" v="888" actId="47"/>
        <pc:sldMkLst>
          <pc:docMk/>
          <pc:sldMk cId="2172555510" sldId="497"/>
        </pc:sldMkLst>
        <pc:picChg chg="del">
          <ac:chgData name="Sara Vermeulen" userId="21f3c513-0412-4c13-bd2c-1e62022b846b" providerId="ADAL" clId="{140D57E2-EC78-4D3A-812F-087B854DF256}" dt="2022-01-13T09:33:50.500" v="885" actId="21"/>
          <ac:picMkLst>
            <pc:docMk/>
            <pc:sldMk cId="2172555510" sldId="497"/>
            <ac:picMk id="7170" creationId="{68B32C70-BC39-BF47-91B3-ADC219D3AAAE}"/>
          </ac:picMkLst>
        </pc:picChg>
      </pc:sldChg>
      <pc:sldChg chg="delSp del">
        <pc:chgData name="Sara Vermeulen" userId="21f3c513-0412-4c13-bd2c-1e62022b846b" providerId="ADAL" clId="{140D57E2-EC78-4D3A-812F-087B854DF256}" dt="2022-01-13T09:07:38.461" v="225" actId="47"/>
        <pc:sldMkLst>
          <pc:docMk/>
          <pc:sldMk cId="2710901356" sldId="498"/>
        </pc:sldMkLst>
        <pc:picChg chg="del">
          <ac:chgData name="Sara Vermeulen" userId="21f3c513-0412-4c13-bd2c-1e62022b846b" providerId="ADAL" clId="{140D57E2-EC78-4D3A-812F-087B854DF256}" dt="2022-01-13T09:06:32.767" v="212" actId="21"/>
          <ac:picMkLst>
            <pc:docMk/>
            <pc:sldMk cId="2710901356" sldId="498"/>
            <ac:picMk id="9218" creationId="{FB0D928B-D264-C745-8A07-F2E764907694}"/>
          </ac:picMkLst>
        </pc:picChg>
      </pc:sldChg>
      <pc:sldChg chg="del">
        <pc:chgData name="Sara Vermeulen" userId="21f3c513-0412-4c13-bd2c-1e62022b846b" providerId="ADAL" clId="{140D57E2-EC78-4D3A-812F-087B854DF256}" dt="2022-01-13T09:06:19.204" v="211" actId="47"/>
        <pc:sldMkLst>
          <pc:docMk/>
          <pc:sldMk cId="736512607" sldId="499"/>
        </pc:sldMkLst>
      </pc:sldChg>
      <pc:sldChg chg="add del">
        <pc:chgData name="Sara Vermeulen" userId="21f3c513-0412-4c13-bd2c-1e62022b846b" providerId="ADAL" clId="{140D57E2-EC78-4D3A-812F-087B854DF256}" dt="2022-01-13T09:32:43.375" v="858" actId="47"/>
        <pc:sldMkLst>
          <pc:docMk/>
          <pc:sldMk cId="343255892" sldId="500"/>
        </pc:sldMkLst>
      </pc:sldChg>
      <pc:sldChg chg="addSp delSp modSp add del mod">
        <pc:chgData name="Sara Vermeulen" userId="21f3c513-0412-4c13-bd2c-1e62022b846b" providerId="ADAL" clId="{140D57E2-EC78-4D3A-812F-087B854DF256}" dt="2022-01-13T09:53:20.241" v="1616" actId="1076"/>
        <pc:sldMkLst>
          <pc:docMk/>
          <pc:sldMk cId="3305051738" sldId="501"/>
        </pc:sldMkLst>
        <pc:spChg chg="mod">
          <ac:chgData name="Sara Vermeulen" userId="21f3c513-0412-4c13-bd2c-1e62022b846b" providerId="ADAL" clId="{140D57E2-EC78-4D3A-812F-087B854DF256}" dt="2022-01-13T09:36:17.862" v="979" actId="20577"/>
          <ac:spMkLst>
            <pc:docMk/>
            <pc:sldMk cId="3305051738" sldId="501"/>
            <ac:spMk id="2" creationId="{FE5FC5F2-4C0A-9949-9DCE-22B4B53FAFE5}"/>
          </ac:spMkLst>
        </pc:spChg>
        <pc:spChg chg="mod">
          <ac:chgData name="Sara Vermeulen" userId="21f3c513-0412-4c13-bd2c-1e62022b846b" providerId="ADAL" clId="{140D57E2-EC78-4D3A-812F-087B854DF256}" dt="2022-01-13T09:40:32.377" v="1259" actId="20577"/>
          <ac:spMkLst>
            <pc:docMk/>
            <pc:sldMk cId="3305051738" sldId="501"/>
            <ac:spMk id="3" creationId="{C1229D76-695B-B24B-9B04-4D8F876CE8EA}"/>
          </ac:spMkLst>
        </pc:spChg>
        <pc:spChg chg="mod">
          <ac:chgData name="Sara Vermeulen" userId="21f3c513-0412-4c13-bd2c-1e62022b846b" providerId="ADAL" clId="{140D57E2-EC78-4D3A-812F-087B854DF256}" dt="2022-01-13T09:36:06.648" v="952" actId="20577"/>
          <ac:spMkLst>
            <pc:docMk/>
            <pc:sldMk cId="3305051738" sldId="501"/>
            <ac:spMk id="4" creationId="{13509B61-41F3-9E44-A2AB-D11EF6190DD4}"/>
          </ac:spMkLst>
        </pc:spChg>
        <pc:picChg chg="add mod">
          <ac:chgData name="Sara Vermeulen" userId="21f3c513-0412-4c13-bd2c-1e62022b846b" providerId="ADAL" clId="{140D57E2-EC78-4D3A-812F-087B854DF256}" dt="2022-01-13T09:53:20.241" v="1616" actId="1076"/>
          <ac:picMkLst>
            <pc:docMk/>
            <pc:sldMk cId="3305051738" sldId="501"/>
            <ac:picMk id="1026" creationId="{2C04B779-7326-4A34-AA42-20CB3660E134}"/>
          </ac:picMkLst>
        </pc:picChg>
        <pc:picChg chg="del">
          <ac:chgData name="Sara Vermeulen" userId="21f3c513-0412-4c13-bd2c-1e62022b846b" providerId="ADAL" clId="{140D57E2-EC78-4D3A-812F-087B854DF256}" dt="2022-01-13T09:36:19.967" v="980" actId="478"/>
          <ac:picMkLst>
            <pc:docMk/>
            <pc:sldMk cId="3305051738" sldId="501"/>
            <ac:picMk id="12290" creationId="{D2B2446C-1A52-EB4D-9431-B17702C81EE9}"/>
          </ac:picMkLst>
        </pc:picChg>
      </pc:sldChg>
      <pc:sldChg chg="del">
        <pc:chgData name="Sara Vermeulen" userId="21f3c513-0412-4c13-bd2c-1e62022b846b" providerId="ADAL" clId="{140D57E2-EC78-4D3A-812F-087B854DF256}" dt="2022-01-13T08:55:08.715" v="6" actId="47"/>
        <pc:sldMkLst>
          <pc:docMk/>
          <pc:sldMk cId="3134760732" sldId="502"/>
        </pc:sldMkLst>
      </pc:sldChg>
      <pc:sldChg chg="modSp add del mod">
        <pc:chgData name="Sara Vermeulen" userId="21f3c513-0412-4c13-bd2c-1e62022b846b" providerId="ADAL" clId="{140D57E2-EC78-4D3A-812F-087B854DF256}" dt="2022-01-13T09:07:24.198" v="223" actId="47"/>
        <pc:sldMkLst>
          <pc:docMk/>
          <pc:sldMk cId="3764314887" sldId="502"/>
        </pc:sldMkLst>
        <pc:spChg chg="mod">
          <ac:chgData name="Sara Vermeulen" userId="21f3c513-0412-4c13-bd2c-1e62022b846b" providerId="ADAL" clId="{140D57E2-EC78-4D3A-812F-087B854DF256}" dt="2022-01-13T09:01:22.588" v="85" actId="20577"/>
          <ac:spMkLst>
            <pc:docMk/>
            <pc:sldMk cId="3764314887" sldId="502"/>
            <ac:spMk id="3" creationId="{216B5088-A7ED-CB42-A366-2E9809920789}"/>
          </ac:spMkLst>
        </pc:spChg>
      </pc:sldChg>
      <pc:sldChg chg="modSp add mod">
        <pc:chgData name="Sara Vermeulen" userId="21f3c513-0412-4c13-bd2c-1e62022b846b" providerId="ADAL" clId="{140D57E2-EC78-4D3A-812F-087B854DF256}" dt="2022-01-13T09:35:43.085" v="950" actId="113"/>
        <pc:sldMkLst>
          <pc:docMk/>
          <pc:sldMk cId="3422108033" sldId="503"/>
        </pc:sldMkLst>
        <pc:spChg chg="mod">
          <ac:chgData name="Sara Vermeulen" userId="21f3c513-0412-4c13-bd2c-1e62022b846b" providerId="ADAL" clId="{140D57E2-EC78-4D3A-812F-087B854DF256}" dt="2022-01-13T09:34:37.071" v="921" actId="20577"/>
          <ac:spMkLst>
            <pc:docMk/>
            <pc:sldMk cId="3422108033" sldId="503"/>
            <ac:spMk id="2" creationId="{E11A3D58-052D-6147-BE67-6D4AC3D8D5C2}"/>
          </ac:spMkLst>
        </pc:spChg>
        <pc:spChg chg="mod">
          <ac:chgData name="Sara Vermeulen" userId="21f3c513-0412-4c13-bd2c-1e62022b846b" providerId="ADAL" clId="{140D57E2-EC78-4D3A-812F-087B854DF256}" dt="2022-01-13T09:35:43.085" v="950" actId="113"/>
          <ac:spMkLst>
            <pc:docMk/>
            <pc:sldMk cId="3422108033" sldId="503"/>
            <ac:spMk id="3" creationId="{216B5088-A7ED-CB42-A366-2E9809920789}"/>
          </ac:spMkLst>
        </pc:spChg>
        <pc:spChg chg="mod">
          <ac:chgData name="Sara Vermeulen" userId="21f3c513-0412-4c13-bd2c-1e62022b846b" providerId="ADAL" clId="{140D57E2-EC78-4D3A-812F-087B854DF256}" dt="2022-01-13T09:34:26.804" v="898" actId="20577"/>
          <ac:spMkLst>
            <pc:docMk/>
            <pc:sldMk cId="3422108033" sldId="503"/>
            <ac:spMk id="4" creationId="{4F1CE1C8-4BBF-F64F-B266-C282CF21402C}"/>
          </ac:spMkLst>
        </pc:spChg>
      </pc:sldChg>
      <pc:sldChg chg="modSp add mod ord">
        <pc:chgData name="Sara Vermeulen" userId="21f3c513-0412-4c13-bd2c-1e62022b846b" providerId="ADAL" clId="{140D57E2-EC78-4D3A-812F-087B854DF256}" dt="2022-01-13T09:34:10.454" v="889" actId="1076"/>
        <pc:sldMkLst>
          <pc:docMk/>
          <pc:sldMk cId="2237418115" sldId="504"/>
        </pc:sldMkLst>
        <pc:spChg chg="mod">
          <ac:chgData name="Sara Vermeulen" userId="21f3c513-0412-4c13-bd2c-1e62022b846b" providerId="ADAL" clId="{140D57E2-EC78-4D3A-812F-087B854DF256}" dt="2022-01-13T09:08:33.159" v="256" actId="20577"/>
          <ac:spMkLst>
            <pc:docMk/>
            <pc:sldMk cId="2237418115" sldId="504"/>
            <ac:spMk id="2" creationId="{FE5FC5F2-4C0A-9949-9DCE-22B4B53FAFE5}"/>
          </ac:spMkLst>
        </pc:spChg>
        <pc:spChg chg="mod">
          <ac:chgData name="Sara Vermeulen" userId="21f3c513-0412-4c13-bd2c-1e62022b846b" providerId="ADAL" clId="{140D57E2-EC78-4D3A-812F-087B854DF256}" dt="2022-01-13T09:09:43.390" v="352" actId="20577"/>
          <ac:spMkLst>
            <pc:docMk/>
            <pc:sldMk cId="2237418115" sldId="504"/>
            <ac:spMk id="3" creationId="{C1229D76-695B-B24B-9B04-4D8F876CE8EA}"/>
          </ac:spMkLst>
        </pc:spChg>
        <pc:spChg chg="mod">
          <ac:chgData name="Sara Vermeulen" userId="21f3c513-0412-4c13-bd2c-1e62022b846b" providerId="ADAL" clId="{140D57E2-EC78-4D3A-812F-087B854DF256}" dt="2022-01-13T09:08:16.373" v="228" actId="20577"/>
          <ac:spMkLst>
            <pc:docMk/>
            <pc:sldMk cId="2237418115" sldId="504"/>
            <ac:spMk id="4" creationId="{13509B61-41F3-9E44-A2AB-D11EF6190DD4}"/>
          </ac:spMkLst>
        </pc:spChg>
        <pc:picChg chg="mod">
          <ac:chgData name="Sara Vermeulen" userId="21f3c513-0412-4c13-bd2c-1e62022b846b" providerId="ADAL" clId="{140D57E2-EC78-4D3A-812F-087B854DF256}" dt="2022-01-13T09:34:10.454" v="889" actId="1076"/>
          <ac:picMkLst>
            <pc:docMk/>
            <pc:sldMk cId="2237418115" sldId="504"/>
            <ac:picMk id="12290" creationId="{D2B2446C-1A52-EB4D-9431-B17702C81EE9}"/>
          </ac:picMkLst>
        </pc:picChg>
      </pc:sldChg>
      <pc:sldChg chg="del">
        <pc:chgData name="Sara Vermeulen" userId="21f3c513-0412-4c13-bd2c-1e62022b846b" providerId="ADAL" clId="{140D57E2-EC78-4D3A-812F-087B854DF256}" dt="2022-01-13T08:55:13.731" v="7" actId="47"/>
        <pc:sldMkLst>
          <pc:docMk/>
          <pc:sldMk cId="2777126598" sldId="504"/>
        </pc:sldMkLst>
      </pc:sldChg>
      <pc:sldChg chg="addSp delSp modSp add mod">
        <pc:chgData name="Sara Vermeulen" userId="21f3c513-0412-4c13-bd2c-1e62022b846b" providerId="ADAL" clId="{140D57E2-EC78-4D3A-812F-087B854DF256}" dt="2022-01-13T10:00:54.140" v="1730"/>
        <pc:sldMkLst>
          <pc:docMk/>
          <pc:sldMk cId="2254746726" sldId="505"/>
        </pc:sldMkLst>
        <pc:spChg chg="mod">
          <ac:chgData name="Sara Vermeulen" userId="21f3c513-0412-4c13-bd2c-1e62022b846b" providerId="ADAL" clId="{140D57E2-EC78-4D3A-812F-087B854DF256}" dt="2022-01-13T09:10:40.989" v="374" actId="20577"/>
          <ac:spMkLst>
            <pc:docMk/>
            <pc:sldMk cId="2254746726" sldId="505"/>
            <ac:spMk id="2" creationId="{FE5FC5F2-4C0A-9949-9DCE-22B4B53FAFE5}"/>
          </ac:spMkLst>
        </pc:spChg>
        <pc:spChg chg="mod">
          <ac:chgData name="Sara Vermeulen" userId="21f3c513-0412-4c13-bd2c-1e62022b846b" providerId="ADAL" clId="{140D57E2-EC78-4D3A-812F-087B854DF256}" dt="2022-01-13T09:40:50.836" v="1260" actId="14100"/>
          <ac:spMkLst>
            <pc:docMk/>
            <pc:sldMk cId="2254746726" sldId="505"/>
            <ac:spMk id="3" creationId="{C1229D76-695B-B24B-9B04-4D8F876CE8EA}"/>
          </ac:spMkLst>
        </pc:spChg>
        <pc:spChg chg="mod">
          <ac:chgData name="Sara Vermeulen" userId="21f3c513-0412-4c13-bd2c-1e62022b846b" providerId="ADAL" clId="{140D57E2-EC78-4D3A-812F-087B854DF256}" dt="2022-01-13T09:10:31.141" v="355" actId="20577"/>
          <ac:spMkLst>
            <pc:docMk/>
            <pc:sldMk cId="2254746726" sldId="505"/>
            <ac:spMk id="4" creationId="{13509B61-41F3-9E44-A2AB-D11EF6190DD4}"/>
          </ac:spMkLst>
        </pc:spChg>
        <pc:picChg chg="add mod">
          <ac:chgData name="Sara Vermeulen" userId="21f3c513-0412-4c13-bd2c-1e62022b846b" providerId="ADAL" clId="{140D57E2-EC78-4D3A-812F-087B854DF256}" dt="2022-01-13T10:00:54.140" v="1730"/>
          <ac:picMkLst>
            <pc:docMk/>
            <pc:sldMk cId="2254746726" sldId="505"/>
            <ac:picMk id="6" creationId="{088A9AC6-3585-4231-BAEC-062689D2E4E7}"/>
          </ac:picMkLst>
        </pc:picChg>
        <pc:picChg chg="del">
          <ac:chgData name="Sara Vermeulen" userId="21f3c513-0412-4c13-bd2c-1e62022b846b" providerId="ADAL" clId="{140D57E2-EC78-4D3A-812F-087B854DF256}" dt="2022-01-13T09:10:44.621" v="375" actId="478"/>
          <ac:picMkLst>
            <pc:docMk/>
            <pc:sldMk cId="2254746726" sldId="505"/>
            <ac:picMk id="12290" creationId="{D2B2446C-1A52-EB4D-9431-B17702C81EE9}"/>
          </ac:picMkLst>
        </pc:picChg>
      </pc:sldChg>
      <pc:sldChg chg="del">
        <pc:chgData name="Sara Vermeulen" userId="21f3c513-0412-4c13-bd2c-1e62022b846b" providerId="ADAL" clId="{140D57E2-EC78-4D3A-812F-087B854DF256}" dt="2022-01-13T08:55:16.043" v="8" actId="47"/>
        <pc:sldMkLst>
          <pc:docMk/>
          <pc:sldMk cId="287137179" sldId="506"/>
        </pc:sldMkLst>
      </pc:sldChg>
      <pc:sldChg chg="addSp modSp add mod">
        <pc:chgData name="Sara Vermeulen" userId="21f3c513-0412-4c13-bd2c-1e62022b846b" providerId="ADAL" clId="{140D57E2-EC78-4D3A-812F-087B854DF256}" dt="2022-01-13T10:01:04.990" v="1733" actId="1076"/>
        <pc:sldMkLst>
          <pc:docMk/>
          <pc:sldMk cId="4162298897" sldId="506"/>
        </pc:sldMkLst>
        <pc:spChg chg="mod">
          <ac:chgData name="Sara Vermeulen" userId="21f3c513-0412-4c13-bd2c-1e62022b846b" providerId="ADAL" clId="{140D57E2-EC78-4D3A-812F-087B854DF256}" dt="2022-01-13T09:11:35.557" v="461" actId="20577"/>
          <ac:spMkLst>
            <pc:docMk/>
            <pc:sldMk cId="4162298897" sldId="506"/>
            <ac:spMk id="2" creationId="{FE5FC5F2-4C0A-9949-9DCE-22B4B53FAFE5}"/>
          </ac:spMkLst>
        </pc:spChg>
        <pc:spChg chg="mod">
          <ac:chgData name="Sara Vermeulen" userId="21f3c513-0412-4c13-bd2c-1e62022b846b" providerId="ADAL" clId="{140D57E2-EC78-4D3A-812F-087B854DF256}" dt="2022-01-13T09:42:32.360" v="1361" actId="20577"/>
          <ac:spMkLst>
            <pc:docMk/>
            <pc:sldMk cId="4162298897" sldId="506"/>
            <ac:spMk id="3" creationId="{C1229D76-695B-B24B-9B04-4D8F876CE8EA}"/>
          </ac:spMkLst>
        </pc:spChg>
        <pc:picChg chg="add mod">
          <ac:chgData name="Sara Vermeulen" userId="21f3c513-0412-4c13-bd2c-1e62022b846b" providerId="ADAL" clId="{140D57E2-EC78-4D3A-812F-087B854DF256}" dt="2022-01-13T10:01:04.990" v="1733" actId="1076"/>
          <ac:picMkLst>
            <pc:docMk/>
            <pc:sldMk cId="4162298897" sldId="506"/>
            <ac:picMk id="6" creationId="{9C882692-6713-4422-9F46-281C9CA82101}"/>
          </ac:picMkLst>
        </pc:picChg>
      </pc:sldChg>
      <pc:sldChg chg="del">
        <pc:chgData name="Sara Vermeulen" userId="21f3c513-0412-4c13-bd2c-1e62022b846b" providerId="ADAL" clId="{140D57E2-EC78-4D3A-812F-087B854DF256}" dt="2022-01-13T08:55:17.016" v="9" actId="47"/>
        <pc:sldMkLst>
          <pc:docMk/>
          <pc:sldMk cId="1290513744" sldId="507"/>
        </pc:sldMkLst>
      </pc:sldChg>
      <pc:sldChg chg="addSp modSp add mod">
        <pc:chgData name="Sara Vermeulen" userId="21f3c513-0412-4c13-bd2c-1e62022b846b" providerId="ADAL" clId="{140D57E2-EC78-4D3A-812F-087B854DF256}" dt="2022-01-13T10:43:12.077" v="1734" actId="113"/>
        <pc:sldMkLst>
          <pc:docMk/>
          <pc:sldMk cId="1290538075" sldId="507"/>
        </pc:sldMkLst>
        <pc:spChg chg="mod">
          <ac:chgData name="Sara Vermeulen" userId="21f3c513-0412-4c13-bd2c-1e62022b846b" providerId="ADAL" clId="{140D57E2-EC78-4D3A-812F-087B854DF256}" dt="2022-01-13T09:16:26.793" v="619" actId="20577"/>
          <ac:spMkLst>
            <pc:docMk/>
            <pc:sldMk cId="1290538075" sldId="507"/>
            <ac:spMk id="2" creationId="{FE5FC5F2-4C0A-9949-9DCE-22B4B53FAFE5}"/>
          </ac:spMkLst>
        </pc:spChg>
        <pc:spChg chg="mod">
          <ac:chgData name="Sara Vermeulen" userId="21f3c513-0412-4c13-bd2c-1e62022b846b" providerId="ADAL" clId="{140D57E2-EC78-4D3A-812F-087B854DF256}" dt="2022-01-13T10:43:12.077" v="1734" actId="113"/>
          <ac:spMkLst>
            <pc:docMk/>
            <pc:sldMk cId="1290538075" sldId="507"/>
            <ac:spMk id="3" creationId="{C1229D76-695B-B24B-9B04-4D8F876CE8EA}"/>
          </ac:spMkLst>
        </pc:spChg>
        <pc:picChg chg="add mod">
          <ac:chgData name="Sara Vermeulen" userId="21f3c513-0412-4c13-bd2c-1e62022b846b" providerId="ADAL" clId="{140D57E2-EC78-4D3A-812F-087B854DF256}" dt="2022-01-13T09:56:31.581" v="1630" actId="1076"/>
          <ac:picMkLst>
            <pc:docMk/>
            <pc:sldMk cId="1290538075" sldId="507"/>
            <ac:picMk id="6" creationId="{49F34FA5-F32B-4E62-8EF6-E85ED3F65F23}"/>
          </ac:picMkLst>
        </pc:picChg>
      </pc:sldChg>
      <pc:sldChg chg="addSp modSp add mod ord">
        <pc:chgData name="Sara Vermeulen" userId="21f3c513-0412-4c13-bd2c-1e62022b846b" providerId="ADAL" clId="{140D57E2-EC78-4D3A-812F-087B854DF256}" dt="2022-01-13T09:45:07.838" v="1435"/>
        <pc:sldMkLst>
          <pc:docMk/>
          <pc:sldMk cId="416322089" sldId="508"/>
        </pc:sldMkLst>
        <pc:spChg chg="mod">
          <ac:chgData name="Sara Vermeulen" userId="21f3c513-0412-4c13-bd2c-1e62022b846b" providerId="ADAL" clId="{140D57E2-EC78-4D3A-812F-087B854DF256}" dt="2022-01-13T09:18:37.502" v="703" actId="20577"/>
          <ac:spMkLst>
            <pc:docMk/>
            <pc:sldMk cId="416322089" sldId="508"/>
            <ac:spMk id="2" creationId="{FE5FC5F2-4C0A-9949-9DCE-22B4B53FAFE5}"/>
          </ac:spMkLst>
        </pc:spChg>
        <pc:spChg chg="mod">
          <ac:chgData name="Sara Vermeulen" userId="21f3c513-0412-4c13-bd2c-1e62022b846b" providerId="ADAL" clId="{140D57E2-EC78-4D3A-812F-087B854DF256}" dt="2022-01-13T09:44:56.716" v="1429" actId="14100"/>
          <ac:spMkLst>
            <pc:docMk/>
            <pc:sldMk cId="416322089" sldId="508"/>
            <ac:spMk id="3" creationId="{C1229D76-695B-B24B-9B04-4D8F876CE8EA}"/>
          </ac:spMkLst>
        </pc:spChg>
        <pc:spChg chg="add mod">
          <ac:chgData name="Sara Vermeulen" userId="21f3c513-0412-4c13-bd2c-1e62022b846b" providerId="ADAL" clId="{140D57E2-EC78-4D3A-812F-087B854DF256}" dt="2022-01-13T09:19:50.470" v="715" actId="20577"/>
          <ac:spMkLst>
            <pc:docMk/>
            <pc:sldMk cId="416322089" sldId="508"/>
            <ac:spMk id="6" creationId="{2AAC4D45-E178-4B09-B02E-C282190BF10C}"/>
          </ac:spMkLst>
        </pc:spChg>
      </pc:sldChg>
      <pc:sldChg chg="del">
        <pc:chgData name="Sara Vermeulen" userId="21f3c513-0412-4c13-bd2c-1e62022b846b" providerId="ADAL" clId="{140D57E2-EC78-4D3A-812F-087B854DF256}" dt="2022-01-13T08:55:17.887" v="10" actId="47"/>
        <pc:sldMkLst>
          <pc:docMk/>
          <pc:sldMk cId="304859648" sldId="509"/>
        </pc:sldMkLst>
      </pc:sldChg>
      <pc:sldChg chg="modSp add del mod">
        <pc:chgData name="Sara Vermeulen" userId="21f3c513-0412-4c13-bd2c-1e62022b846b" providerId="ADAL" clId="{140D57E2-EC78-4D3A-812F-087B854DF256}" dt="2022-01-13T09:51:11.728" v="1593" actId="47"/>
        <pc:sldMkLst>
          <pc:docMk/>
          <pc:sldMk cId="2056723520" sldId="509"/>
        </pc:sldMkLst>
        <pc:spChg chg="mod">
          <ac:chgData name="Sara Vermeulen" userId="21f3c513-0412-4c13-bd2c-1e62022b846b" providerId="ADAL" clId="{140D57E2-EC78-4D3A-812F-087B854DF256}" dt="2022-01-13T09:22:28.630" v="743" actId="20577"/>
          <ac:spMkLst>
            <pc:docMk/>
            <pc:sldMk cId="2056723520" sldId="509"/>
            <ac:spMk id="2" creationId="{FE5FC5F2-4C0A-9949-9DCE-22B4B53FAFE5}"/>
          </ac:spMkLst>
        </pc:spChg>
        <pc:spChg chg="mod">
          <ac:chgData name="Sara Vermeulen" userId="21f3c513-0412-4c13-bd2c-1e62022b846b" providerId="ADAL" clId="{140D57E2-EC78-4D3A-812F-087B854DF256}" dt="2022-01-13T09:46:42.047" v="1454" actId="21"/>
          <ac:spMkLst>
            <pc:docMk/>
            <pc:sldMk cId="2056723520" sldId="509"/>
            <ac:spMk id="3" creationId="{C1229D76-695B-B24B-9B04-4D8F876CE8EA}"/>
          </ac:spMkLst>
        </pc:spChg>
      </pc:sldChg>
      <pc:sldChg chg="del">
        <pc:chgData name="Sara Vermeulen" userId="21f3c513-0412-4c13-bd2c-1e62022b846b" providerId="ADAL" clId="{140D57E2-EC78-4D3A-812F-087B854DF256}" dt="2022-01-13T08:55:18.715" v="11" actId="47"/>
        <pc:sldMkLst>
          <pc:docMk/>
          <pc:sldMk cId="2287950051" sldId="510"/>
        </pc:sldMkLst>
      </pc:sldChg>
      <pc:sldChg chg="add del">
        <pc:chgData name="Sara Vermeulen" userId="21f3c513-0412-4c13-bd2c-1e62022b846b" providerId="ADAL" clId="{140D57E2-EC78-4D3A-812F-087B854DF256}" dt="2022-01-13T09:48:33.327" v="1498" actId="47"/>
        <pc:sldMkLst>
          <pc:docMk/>
          <pc:sldMk cId="3910758664" sldId="510"/>
        </pc:sldMkLst>
      </pc:sldChg>
      <pc:sldChg chg="del">
        <pc:chgData name="Sara Vermeulen" userId="21f3c513-0412-4c13-bd2c-1e62022b846b" providerId="ADAL" clId="{140D57E2-EC78-4D3A-812F-087B854DF256}" dt="2022-01-13T08:55:20.095" v="12" actId="47"/>
        <pc:sldMkLst>
          <pc:docMk/>
          <pc:sldMk cId="4159430937" sldId="511"/>
        </pc:sldMkLst>
      </pc:sldChg>
      <pc:sldChg chg="del">
        <pc:chgData name="Sara Vermeulen" userId="21f3c513-0412-4c13-bd2c-1e62022b846b" providerId="ADAL" clId="{140D57E2-EC78-4D3A-812F-087B854DF256}" dt="2022-01-13T08:55:21.026" v="13" actId="47"/>
        <pc:sldMkLst>
          <pc:docMk/>
          <pc:sldMk cId="1400311356" sldId="512"/>
        </pc:sldMkLst>
      </pc:sldChg>
      <pc:sldChg chg="del">
        <pc:chgData name="Sara Vermeulen" userId="21f3c513-0412-4c13-bd2c-1e62022b846b" providerId="ADAL" clId="{140D57E2-EC78-4D3A-812F-087B854DF256}" dt="2022-01-13T08:55:30.012" v="14" actId="47"/>
        <pc:sldMkLst>
          <pc:docMk/>
          <pc:sldMk cId="2145314579" sldId="513"/>
        </pc:sldMkLst>
      </pc:sldChg>
      <pc:sldChg chg="del">
        <pc:chgData name="Sara Vermeulen" userId="21f3c513-0412-4c13-bd2c-1e62022b846b" providerId="ADAL" clId="{140D57E2-EC78-4D3A-812F-087B854DF256}" dt="2022-01-13T08:55:33.332" v="15" actId="47"/>
        <pc:sldMkLst>
          <pc:docMk/>
          <pc:sldMk cId="3644412328" sldId="514"/>
        </pc:sldMkLst>
      </pc:sldChg>
      <pc:sldChg chg="del">
        <pc:chgData name="Sara Vermeulen" userId="21f3c513-0412-4c13-bd2c-1e62022b846b" providerId="ADAL" clId="{140D57E2-EC78-4D3A-812F-087B854DF256}" dt="2022-01-13T08:55:37.235" v="17" actId="47"/>
        <pc:sldMkLst>
          <pc:docMk/>
          <pc:sldMk cId="3990703681" sldId="516"/>
        </pc:sldMkLst>
      </pc:sldChg>
      <pc:sldChg chg="del">
        <pc:chgData name="Sara Vermeulen" userId="21f3c513-0412-4c13-bd2c-1e62022b846b" providerId="ADAL" clId="{140D57E2-EC78-4D3A-812F-087B854DF256}" dt="2022-01-13T08:55:36.507" v="16" actId="47"/>
        <pc:sldMkLst>
          <pc:docMk/>
          <pc:sldMk cId="1846606532" sldId="517"/>
        </pc:sldMkLst>
      </pc:sldChg>
      <pc:sldChg chg="del">
        <pc:chgData name="Sara Vermeulen" userId="21f3c513-0412-4c13-bd2c-1e62022b846b" providerId="ADAL" clId="{140D57E2-EC78-4D3A-812F-087B854DF256}" dt="2022-01-13T08:55:37.555" v="18" actId="47"/>
        <pc:sldMkLst>
          <pc:docMk/>
          <pc:sldMk cId="2146993552" sldId="518"/>
        </pc:sldMkLst>
      </pc:sldChg>
      <pc:sldChg chg="del">
        <pc:chgData name="Sara Vermeulen" userId="21f3c513-0412-4c13-bd2c-1e62022b846b" providerId="ADAL" clId="{140D57E2-EC78-4D3A-812F-087B854DF256}" dt="2022-01-13T08:55:37.780" v="19" actId="47"/>
        <pc:sldMkLst>
          <pc:docMk/>
          <pc:sldMk cId="3582065843" sldId="519"/>
        </pc:sldMkLst>
      </pc:sldChg>
      <pc:sldChg chg="del">
        <pc:chgData name="Sara Vermeulen" userId="21f3c513-0412-4c13-bd2c-1e62022b846b" providerId="ADAL" clId="{140D57E2-EC78-4D3A-812F-087B854DF256}" dt="2022-01-13T08:55:37.971" v="20" actId="47"/>
        <pc:sldMkLst>
          <pc:docMk/>
          <pc:sldMk cId="1477614469" sldId="520"/>
        </pc:sldMkLst>
      </pc:sldChg>
      <pc:sldChg chg="del">
        <pc:chgData name="Sara Vermeulen" userId="21f3c513-0412-4c13-bd2c-1e62022b846b" providerId="ADAL" clId="{140D57E2-EC78-4D3A-812F-087B854DF256}" dt="2022-01-13T08:55:38.163" v="21" actId="47"/>
        <pc:sldMkLst>
          <pc:docMk/>
          <pc:sldMk cId="2997143727" sldId="522"/>
        </pc:sldMkLst>
      </pc:sldChg>
      <pc:sldChg chg="del">
        <pc:chgData name="Sara Vermeulen" userId="21f3c513-0412-4c13-bd2c-1e62022b846b" providerId="ADAL" clId="{140D57E2-EC78-4D3A-812F-087B854DF256}" dt="2022-01-13T08:55:38.380" v="22" actId="47"/>
        <pc:sldMkLst>
          <pc:docMk/>
          <pc:sldMk cId="2901801173" sldId="523"/>
        </pc:sldMkLst>
      </pc:sldChg>
      <pc:sldChg chg="del">
        <pc:chgData name="Sara Vermeulen" userId="21f3c513-0412-4c13-bd2c-1e62022b846b" providerId="ADAL" clId="{140D57E2-EC78-4D3A-812F-087B854DF256}" dt="2022-01-13T08:55:38.588" v="23" actId="47"/>
        <pc:sldMkLst>
          <pc:docMk/>
          <pc:sldMk cId="571663655" sldId="524"/>
        </pc:sldMkLst>
      </pc:sldChg>
      <pc:sldChg chg="del">
        <pc:chgData name="Sara Vermeulen" userId="21f3c513-0412-4c13-bd2c-1e62022b846b" providerId="ADAL" clId="{140D57E2-EC78-4D3A-812F-087B854DF256}" dt="2022-01-13T08:55:39.025" v="26" actId="47"/>
        <pc:sldMkLst>
          <pc:docMk/>
          <pc:sldMk cId="249194702" sldId="525"/>
        </pc:sldMkLst>
      </pc:sldChg>
      <pc:sldChg chg="del">
        <pc:chgData name="Sara Vermeulen" userId="21f3c513-0412-4c13-bd2c-1e62022b846b" providerId="ADAL" clId="{140D57E2-EC78-4D3A-812F-087B854DF256}" dt="2022-01-13T08:55:38.804" v="25" actId="47"/>
        <pc:sldMkLst>
          <pc:docMk/>
          <pc:sldMk cId="917340518" sldId="526"/>
        </pc:sldMkLst>
      </pc:sldChg>
      <pc:sldChg chg="del">
        <pc:chgData name="Sara Vermeulen" userId="21f3c513-0412-4c13-bd2c-1e62022b846b" providerId="ADAL" clId="{140D57E2-EC78-4D3A-812F-087B854DF256}" dt="2022-01-13T08:55:38.641" v="24" actId="47"/>
        <pc:sldMkLst>
          <pc:docMk/>
          <pc:sldMk cId="2829543726" sldId="527"/>
        </pc:sldMkLst>
      </pc:sldChg>
      <pc:sldChg chg="del">
        <pc:chgData name="Sara Vermeulen" userId="21f3c513-0412-4c13-bd2c-1e62022b846b" providerId="ADAL" clId="{140D57E2-EC78-4D3A-812F-087B854DF256}" dt="2022-01-13T08:55:39.526" v="27" actId="47"/>
        <pc:sldMkLst>
          <pc:docMk/>
          <pc:sldMk cId="652229135" sldId="528"/>
        </pc:sldMkLst>
      </pc:sldChg>
      <pc:sldChg chg="del">
        <pc:chgData name="Sara Vermeulen" userId="21f3c513-0412-4c13-bd2c-1e62022b846b" providerId="ADAL" clId="{140D57E2-EC78-4D3A-812F-087B854DF256}" dt="2022-01-13T08:55:39.717" v="28" actId="47"/>
        <pc:sldMkLst>
          <pc:docMk/>
          <pc:sldMk cId="3489048600" sldId="529"/>
        </pc:sldMkLst>
      </pc:sldChg>
      <pc:sldChg chg="del">
        <pc:chgData name="Sara Vermeulen" userId="21f3c513-0412-4c13-bd2c-1e62022b846b" providerId="ADAL" clId="{140D57E2-EC78-4D3A-812F-087B854DF256}" dt="2022-01-13T08:55:39.895" v="29" actId="47"/>
        <pc:sldMkLst>
          <pc:docMk/>
          <pc:sldMk cId="225131329" sldId="530"/>
        </pc:sldMkLst>
      </pc:sldChg>
      <pc:sldChg chg="del">
        <pc:chgData name="Sara Vermeulen" userId="21f3c513-0412-4c13-bd2c-1e62022b846b" providerId="ADAL" clId="{140D57E2-EC78-4D3A-812F-087B854DF256}" dt="2022-01-13T08:55:40.089" v="30" actId="47"/>
        <pc:sldMkLst>
          <pc:docMk/>
          <pc:sldMk cId="2093664929" sldId="531"/>
        </pc:sldMkLst>
      </pc:sldChg>
      <pc:sldChg chg="del">
        <pc:chgData name="Sara Vermeulen" userId="21f3c513-0412-4c13-bd2c-1e62022b846b" providerId="ADAL" clId="{140D57E2-EC78-4D3A-812F-087B854DF256}" dt="2022-01-13T08:55:40.251" v="31" actId="47"/>
        <pc:sldMkLst>
          <pc:docMk/>
          <pc:sldMk cId="2999730885" sldId="532"/>
        </pc:sldMkLst>
      </pc:sldChg>
      <pc:sldChg chg="del">
        <pc:chgData name="Sara Vermeulen" userId="21f3c513-0412-4c13-bd2c-1e62022b846b" providerId="ADAL" clId="{140D57E2-EC78-4D3A-812F-087B854DF256}" dt="2022-01-13T08:55:40.451" v="32" actId="47"/>
        <pc:sldMkLst>
          <pc:docMk/>
          <pc:sldMk cId="3206664591" sldId="533"/>
        </pc:sldMkLst>
      </pc:sldChg>
      <pc:sldChg chg="del">
        <pc:chgData name="Sara Vermeulen" userId="21f3c513-0412-4c13-bd2c-1e62022b846b" providerId="ADAL" clId="{140D57E2-EC78-4D3A-812F-087B854DF256}" dt="2022-01-13T08:55:40.650" v="33" actId="47"/>
        <pc:sldMkLst>
          <pc:docMk/>
          <pc:sldMk cId="2619721759" sldId="534"/>
        </pc:sldMkLst>
      </pc:sldChg>
      <pc:sldChg chg="del">
        <pc:chgData name="Sara Vermeulen" userId="21f3c513-0412-4c13-bd2c-1e62022b846b" providerId="ADAL" clId="{140D57E2-EC78-4D3A-812F-087B854DF256}" dt="2022-01-13T08:55:40.791" v="34" actId="47"/>
        <pc:sldMkLst>
          <pc:docMk/>
          <pc:sldMk cId="3407974353" sldId="535"/>
        </pc:sldMkLst>
      </pc:sldChg>
      <pc:sldChg chg="del">
        <pc:chgData name="Sara Vermeulen" userId="21f3c513-0412-4c13-bd2c-1e62022b846b" providerId="ADAL" clId="{140D57E2-EC78-4D3A-812F-087B854DF256}" dt="2022-01-13T08:55:41.003" v="35" actId="47"/>
        <pc:sldMkLst>
          <pc:docMk/>
          <pc:sldMk cId="1370945863" sldId="536"/>
        </pc:sldMkLst>
      </pc:sldChg>
      <pc:sldChg chg="del">
        <pc:chgData name="Sara Vermeulen" userId="21f3c513-0412-4c13-bd2c-1e62022b846b" providerId="ADAL" clId="{140D57E2-EC78-4D3A-812F-087B854DF256}" dt="2022-01-13T08:55:41.194" v="36" actId="47"/>
        <pc:sldMkLst>
          <pc:docMk/>
          <pc:sldMk cId="656718542" sldId="537"/>
        </pc:sldMkLst>
      </pc:sldChg>
      <pc:sldChg chg="del">
        <pc:chgData name="Sara Vermeulen" userId="21f3c513-0412-4c13-bd2c-1e62022b846b" providerId="ADAL" clId="{140D57E2-EC78-4D3A-812F-087B854DF256}" dt="2022-01-13T08:55:41.377" v="37" actId="47"/>
        <pc:sldMkLst>
          <pc:docMk/>
          <pc:sldMk cId="437844036" sldId="538"/>
        </pc:sldMkLst>
      </pc:sldChg>
      <pc:sldChg chg="del">
        <pc:chgData name="Sara Vermeulen" userId="21f3c513-0412-4c13-bd2c-1e62022b846b" providerId="ADAL" clId="{140D57E2-EC78-4D3A-812F-087B854DF256}" dt="2022-01-13T08:55:41.834" v="38" actId="47"/>
        <pc:sldMkLst>
          <pc:docMk/>
          <pc:sldMk cId="3008491324" sldId="539"/>
        </pc:sldMkLst>
      </pc:sldChg>
      <pc:sldChg chg="del">
        <pc:chgData name="Sara Vermeulen" userId="21f3c513-0412-4c13-bd2c-1e62022b846b" providerId="ADAL" clId="{140D57E2-EC78-4D3A-812F-087B854DF256}" dt="2022-01-13T08:55:42.133" v="39" actId="47"/>
        <pc:sldMkLst>
          <pc:docMk/>
          <pc:sldMk cId="1817503533" sldId="540"/>
        </pc:sldMkLst>
      </pc:sldChg>
      <pc:sldChg chg="del">
        <pc:chgData name="Sara Vermeulen" userId="21f3c513-0412-4c13-bd2c-1e62022b846b" providerId="ADAL" clId="{140D57E2-EC78-4D3A-812F-087B854DF256}" dt="2022-01-13T08:55:42.733" v="40" actId="47"/>
        <pc:sldMkLst>
          <pc:docMk/>
          <pc:sldMk cId="2134276009" sldId="542"/>
        </pc:sldMkLst>
      </pc:sldChg>
      <pc:sldChg chg="del">
        <pc:chgData name="Sara Vermeulen" userId="21f3c513-0412-4c13-bd2c-1e62022b846b" providerId="ADAL" clId="{140D57E2-EC78-4D3A-812F-087B854DF256}" dt="2022-01-13T08:55:43.119" v="41" actId="47"/>
        <pc:sldMkLst>
          <pc:docMk/>
          <pc:sldMk cId="64691090" sldId="544"/>
        </pc:sldMkLst>
      </pc:sldChg>
      <pc:sldMasterChg chg="addSldLayout delSldLayout">
        <pc:chgData name="Sara Vermeulen" userId="21f3c513-0412-4c13-bd2c-1e62022b846b" providerId="ADAL" clId="{140D57E2-EC78-4D3A-812F-087B854DF256}" dt="2022-01-13T08:59:47.060" v="51" actId="47"/>
        <pc:sldMasterMkLst>
          <pc:docMk/>
          <pc:sldMasterMk cId="2715238589" sldId="2147483648"/>
        </pc:sldMasterMkLst>
        <pc:sldLayoutChg chg="del">
          <pc:chgData name="Sara Vermeulen" userId="21f3c513-0412-4c13-bd2c-1e62022b846b" providerId="ADAL" clId="{140D57E2-EC78-4D3A-812F-087B854DF256}" dt="2022-01-13T08:59:47.060" v="51" actId="47"/>
          <pc:sldLayoutMkLst>
            <pc:docMk/>
            <pc:sldMasterMk cId="2715238589" sldId="2147483648"/>
            <pc:sldLayoutMk cId="345565925" sldId="2147483661"/>
          </pc:sldLayoutMkLst>
        </pc:sldLayoutChg>
        <pc:sldLayoutChg chg="add del">
          <pc:chgData name="Sara Vermeulen" userId="21f3c513-0412-4c13-bd2c-1e62022b846b" providerId="ADAL" clId="{140D57E2-EC78-4D3A-812F-087B854DF256}" dt="2022-01-13T08:55:54.460" v="48" actId="47"/>
          <pc:sldLayoutMkLst>
            <pc:docMk/>
            <pc:sldMasterMk cId="2715238589" sldId="2147483648"/>
            <pc:sldLayoutMk cId="3651623166" sldId="21474836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DDD56-E998-794B-A313-3C3952C5CF68}" type="datetimeFigureOut">
              <a:rPr lang="en-RW" smtClean="0"/>
              <a:t>01/13/2022</a:t>
            </a:fld>
            <a:endParaRPr lang="en-R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BB25B-71E3-D649-9B76-BBA66E4D7D43}" type="slidenum">
              <a:rPr lang="en-RW" smtClean="0"/>
              <a:t>‹#›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964229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A9D3B-F2A3-494D-BF27-A3FABBEEB8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5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23402-5C51-AD4E-B834-FCC0337D57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W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3E4DC6-7679-E647-8749-7202B48D8B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691F4-0DA3-BE4D-909C-49EA8C2B7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D5FC-1800-CB4D-9E3F-B2E24C9DC7E3}" type="datetimeFigureOut">
              <a:rPr lang="en-RW" smtClean="0"/>
              <a:t>01/13/2022</a:t>
            </a:fld>
            <a:endParaRPr lang="en-R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F54E0-99D1-C141-B28E-5D73DADCA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25DBD-0196-FE4F-98E3-FF92F3B5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B3CE-1952-0342-AE3E-3FE8EA6D0AAF}" type="slidenum">
              <a:rPr lang="en-RW" smtClean="0"/>
              <a:t>‹#›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2211040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37E9B-8D74-8D42-9DAB-0BFA5FB6F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E95952-C563-6B41-A145-2BDE7FB07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4CEB6-CAC2-234C-AA71-5F7274653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D5FC-1800-CB4D-9E3F-B2E24C9DC7E3}" type="datetimeFigureOut">
              <a:rPr lang="en-RW" smtClean="0"/>
              <a:t>01/13/2022</a:t>
            </a:fld>
            <a:endParaRPr lang="en-R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6CCF3-EEC6-5048-ABF4-917895611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3EFE9-2D42-E74F-8D87-BA68742EB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B3CE-1952-0342-AE3E-3FE8EA6D0AAF}" type="slidenum">
              <a:rPr lang="en-RW" smtClean="0"/>
              <a:t>‹#›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1534040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DE9E8A-00E2-E248-880B-B0AE5E764E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461D58-F566-4645-9FEE-B796973F0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A28A4-E987-E04E-AD11-85ED7352A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D5FC-1800-CB4D-9E3F-B2E24C9DC7E3}" type="datetimeFigureOut">
              <a:rPr lang="en-RW" smtClean="0"/>
              <a:t>01/13/2022</a:t>
            </a:fld>
            <a:endParaRPr lang="en-R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DB852-611E-3742-A73C-F7AC86DB8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5F8ED-CE01-7743-9CDE-6A9607763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B3CE-1952-0342-AE3E-3FE8EA6D0AAF}" type="slidenum">
              <a:rPr lang="en-RW" smtClean="0"/>
              <a:t>‹#›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1548385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49082" y="-123728"/>
            <a:ext cx="12214207" cy="1063770"/>
          </a:xfrm>
          <a:prstGeom prst="rect">
            <a:avLst/>
          </a:prstGeom>
          <a:solidFill>
            <a:srgbClr val="007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2377" y="135585"/>
            <a:ext cx="2404185" cy="804457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989056" y="213817"/>
            <a:ext cx="7260453" cy="64273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3600" i="1">
                <a:solidFill>
                  <a:schemeClr val="bg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95898" y="1404475"/>
            <a:ext cx="11324248" cy="434587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BB5DA8D-40B6-4386-8958-AD4C9568BD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869" y="135585"/>
            <a:ext cx="2004039" cy="804457"/>
          </a:xfrm>
        </p:spPr>
        <p:txBody>
          <a:bodyPr wrap="none">
            <a:noAutofit/>
          </a:bodyPr>
          <a:lstStyle>
            <a:lvl1pPr>
              <a:defRPr sz="25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 |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02063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006353"/>
            <a:ext cx="12214207" cy="4851648"/>
          </a:xfrm>
          <a:prstGeom prst="rect">
            <a:avLst/>
          </a:prstGeom>
          <a:solidFill>
            <a:srgbClr val="007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7BFFAC5-63AA-4FF4-B6A9-E87BE950CD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891" y="324178"/>
            <a:ext cx="4209030" cy="1406968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C798B0-2310-44F8-8FB3-501E23F0A340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1850" y="4542348"/>
            <a:ext cx="10515600" cy="1603374"/>
          </a:xfrm>
        </p:spPr>
        <p:txBody>
          <a:bodyPr anchor="t">
            <a:normAutofit/>
          </a:bodyPr>
          <a:lstStyle>
            <a:lvl1pPr marL="0" indent="0" algn="ctr">
              <a:buNone/>
              <a:defRPr sz="4000" i="1">
                <a:solidFill>
                  <a:schemeClr val="bg1"/>
                </a:solidFill>
                <a:effectLst/>
                <a:latin typeface="Myriad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25244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-11113" y="0"/>
            <a:ext cx="12214226" cy="5436703"/>
          </a:xfrm>
        </p:spPr>
        <p:txBody>
          <a:bodyPr/>
          <a:lstStyle>
            <a:lvl1pPr marL="0" indent="0">
              <a:buNone/>
              <a:defRPr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nl-BE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436703"/>
            <a:ext cx="12214207" cy="1421297"/>
          </a:xfrm>
          <a:prstGeom prst="rect">
            <a:avLst/>
          </a:prstGeom>
          <a:solidFill>
            <a:srgbClr val="007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81353" y="6051302"/>
            <a:ext cx="11517193" cy="762001"/>
          </a:xfrm>
        </p:spPr>
        <p:txBody>
          <a:bodyPr anchor="t" anchorCtr="0">
            <a:normAutofit/>
          </a:bodyPr>
          <a:lstStyle>
            <a:lvl1pPr algn="r">
              <a:defRPr sz="4800" b="1">
                <a:solidFill>
                  <a:schemeClr val="bg1"/>
                </a:solidFill>
                <a:effectLst/>
                <a:latin typeface="Myriad Pro" panose="020B05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655544" y="5604836"/>
            <a:ext cx="9144000" cy="428624"/>
          </a:xfrm>
        </p:spPr>
        <p:txBody>
          <a:bodyPr>
            <a:noAutofit/>
          </a:bodyPr>
          <a:lstStyle>
            <a:lvl1pPr marL="0" indent="0" algn="r">
              <a:buNone/>
              <a:defRPr sz="3400" i="1">
                <a:solidFill>
                  <a:schemeClr val="bg1"/>
                </a:solidFill>
                <a:effectLst/>
                <a:latin typeface="Myriad Pro" panose="020B0503030403020204" pitchFamily="34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1321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214207" cy="1063770"/>
          </a:xfrm>
          <a:prstGeom prst="rect">
            <a:avLst/>
          </a:prstGeom>
          <a:solidFill>
            <a:srgbClr val="007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2377" y="135585"/>
            <a:ext cx="2404185" cy="804457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69264" y="213817"/>
            <a:ext cx="8597182" cy="64273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000" b="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95897" y="1404475"/>
            <a:ext cx="11367015" cy="3352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51779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2377" y="135585"/>
            <a:ext cx="2404185" cy="804457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FE971542-A280-4A60-9D90-DB77A59E99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395" y="235402"/>
            <a:ext cx="2316526" cy="774354"/>
          </a:xfrm>
          <a:prstGeom prst="rect">
            <a:avLst/>
          </a:prstGeom>
        </p:spPr>
      </p:pic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C27F3E91-748A-456B-B915-9190E53F36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5898" y="1404475"/>
            <a:ext cx="10683434" cy="3352163"/>
          </a:xfrm>
        </p:spPr>
        <p:txBody>
          <a:bodyPr/>
          <a:lstStyle>
            <a:lvl1pPr>
              <a:defRPr>
                <a:solidFill>
                  <a:srgbClr val="007485"/>
                </a:solidFill>
              </a:defRPr>
            </a:lvl1pPr>
            <a:lvl2pPr>
              <a:defRPr>
                <a:solidFill>
                  <a:srgbClr val="008F5C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8945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2377" y="135585"/>
            <a:ext cx="2404185" cy="804457"/>
          </a:xfrm>
          <a:prstGeom prst="rect">
            <a:avLst/>
          </a:prstGeom>
        </p:spPr>
      </p:pic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3DC3B37-3199-48BE-A0B1-11A507802E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4738" y="1171739"/>
            <a:ext cx="8607837" cy="4936100"/>
          </a:xfrm>
        </p:spPr>
        <p:txBody>
          <a:bodyPr>
            <a:normAutofit/>
          </a:bodyPr>
          <a:lstStyle>
            <a:lvl1pPr>
              <a:buNone/>
              <a:defRPr sz="4800" b="0" i="0">
                <a:solidFill>
                  <a:srgbClr val="007485"/>
                </a:solidFill>
                <a:latin typeface="Myriad Pro" panose="020B0503030403020204" pitchFamily="34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  <a:lvl3pPr>
              <a:defRPr sz="3600">
                <a:solidFill>
                  <a:schemeClr val="bg1">
                    <a:lumMod val="65000"/>
                  </a:schemeClr>
                </a:solidFill>
                <a:latin typeface="+mj-lt"/>
              </a:defRPr>
            </a:lvl3pPr>
            <a:lvl4pPr>
              <a:defRPr i="0">
                <a:solidFill>
                  <a:srgbClr val="A8AF2D"/>
                </a:solidFill>
                <a:latin typeface="+mn-lt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FE971542-A280-4A60-9D90-DB77A59E99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395" y="235402"/>
            <a:ext cx="2316526" cy="77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0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214207" cy="6858000"/>
          </a:xfrm>
          <a:prstGeom prst="rect">
            <a:avLst/>
          </a:prstGeom>
          <a:solidFill>
            <a:srgbClr val="007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2691007"/>
            <a:ext cx="10515600" cy="1818850"/>
          </a:xfrm>
        </p:spPr>
        <p:txBody>
          <a:bodyPr anchor="t" anchorCtr="0"/>
          <a:lstStyle>
            <a:lvl1pPr algn="ctr">
              <a:defRPr sz="62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Section title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3681211"/>
            <a:ext cx="10515600" cy="1603374"/>
          </a:xfrm>
        </p:spPr>
        <p:txBody>
          <a:bodyPr anchor="t">
            <a:normAutofit/>
          </a:bodyPr>
          <a:lstStyle>
            <a:lvl1pPr marL="0" indent="0" algn="ctr">
              <a:buNone/>
              <a:defRPr sz="4000" i="1">
                <a:solidFill>
                  <a:schemeClr val="bg1"/>
                </a:solidFill>
                <a:effectLst/>
                <a:latin typeface="Myriad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1E9441-C593-4E6C-ACAE-547F5656F0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1440" y="324744"/>
            <a:ext cx="3318489" cy="111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8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out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786D361B-1B20-4AB1-A25C-44F57553FC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4738" y="639544"/>
            <a:ext cx="8607837" cy="4621057"/>
          </a:xfrm>
        </p:spPr>
        <p:txBody>
          <a:bodyPr>
            <a:normAutofit/>
          </a:bodyPr>
          <a:lstStyle>
            <a:lvl1pPr>
              <a:buNone/>
              <a:defRPr sz="3000" b="0" i="1">
                <a:solidFill>
                  <a:srgbClr val="007485"/>
                </a:solidFill>
                <a:latin typeface="Myriad Pro" panose="020B0503030403020204" pitchFamily="34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  <a:lvl3pPr>
              <a:defRPr sz="3600">
                <a:solidFill>
                  <a:schemeClr val="bg1">
                    <a:lumMod val="65000"/>
                  </a:schemeClr>
                </a:solidFill>
                <a:latin typeface="+mj-lt"/>
              </a:defRPr>
            </a:lvl3pPr>
            <a:lvl4pPr>
              <a:defRPr i="0">
                <a:solidFill>
                  <a:srgbClr val="A8AF2D"/>
                </a:solidFill>
                <a:latin typeface="+mn-lt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0237A1-2944-44B8-AC22-9F42C40F4858}"/>
              </a:ext>
            </a:extLst>
          </p:cNvPr>
          <p:cNvSpPr>
            <a:spLocks/>
          </p:cNvSpPr>
          <p:nvPr userDrawn="1"/>
        </p:nvSpPr>
        <p:spPr>
          <a:xfrm>
            <a:off x="48639" y="138716"/>
            <a:ext cx="73609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8800" b="1" i="1" dirty="0">
                <a:solidFill>
                  <a:srgbClr val="007485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“</a:t>
            </a:r>
            <a:endParaRPr lang="en-US" sz="8800" i="1" dirty="0">
              <a:solidFill>
                <a:srgbClr val="007485"/>
              </a:solidFill>
              <a:latin typeface="Droid Serif" panose="02020600060500020200" pitchFamily="18" charset="0"/>
              <a:ea typeface="Droid Serif" panose="02020600060500020200" pitchFamily="18" charset="0"/>
              <a:cs typeface="Droid Serif" panose="02020600060500020200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8DD352-7167-4CC4-BC6C-5B5CB943AFA1}"/>
              </a:ext>
            </a:extLst>
          </p:cNvPr>
          <p:cNvSpPr/>
          <p:nvPr userDrawn="1"/>
        </p:nvSpPr>
        <p:spPr>
          <a:xfrm>
            <a:off x="793251" y="5018141"/>
            <a:ext cx="758642" cy="56114"/>
          </a:xfrm>
          <a:prstGeom prst="rect">
            <a:avLst/>
          </a:prstGeom>
          <a:solidFill>
            <a:srgbClr val="007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2A6B8DF7-8599-4CF0-9502-CDAA54DA686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57472" y="5260601"/>
            <a:ext cx="7230687" cy="642735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3800" b="1" i="0">
                <a:solidFill>
                  <a:srgbClr val="007485"/>
                </a:solidFill>
                <a:latin typeface="Myriad Pro" panose="020B0503030403020204" pitchFamily="34" charset="0"/>
                <a:ea typeface="Droid Serif" panose="02020600060500020200" pitchFamily="18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090B8DA-480B-4353-8CB4-6524FF82EE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730" y="5852961"/>
            <a:ext cx="2004039" cy="804457"/>
          </a:xfrm>
        </p:spPr>
        <p:txBody>
          <a:bodyPr wrap="none" anchor="t" anchorCtr="0">
            <a:noAutofit/>
          </a:bodyPr>
          <a:lstStyle>
            <a:lvl1pPr>
              <a:defRPr sz="2800" b="0" i="1">
                <a:solidFill>
                  <a:srgbClr val="007485"/>
                </a:solidFill>
              </a:defRPr>
            </a:lvl1pPr>
          </a:lstStyle>
          <a:p>
            <a:r>
              <a:rPr lang="en-US" dirty="0"/>
              <a:t>Function</a:t>
            </a:r>
            <a:endParaRPr lang="nl-BE" dirty="0"/>
          </a:p>
        </p:txBody>
      </p:sp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1A9DD218-9415-45B6-A320-0E691597C6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395" y="235402"/>
            <a:ext cx="2316526" cy="77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0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0CFFE-E656-BD46-BDEE-7B72BC63B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6784F-72C7-2D46-8206-B9EED6CBE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8DF48-4677-1342-A3CC-72766C66D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D5FC-1800-CB4D-9E3F-B2E24C9DC7E3}" type="datetimeFigureOut">
              <a:rPr lang="en-RW" smtClean="0"/>
              <a:t>01/13/2022</a:t>
            </a:fld>
            <a:endParaRPr lang="en-R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00F06-6955-254E-85D9-2B1818135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51810-FB38-0D40-9C11-3D36A025F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B3CE-1952-0342-AE3E-3FE8EA6D0AAF}" type="slidenum">
              <a:rPr lang="en-RW" smtClean="0"/>
              <a:t>‹#›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38247428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out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8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/>
            <a:endParaRPr lang="en-US" sz="13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784738" y="639544"/>
            <a:ext cx="8607837" cy="4621057"/>
          </a:xfrm>
        </p:spPr>
        <p:txBody>
          <a:bodyPr>
            <a:normAutofit/>
          </a:bodyPr>
          <a:lstStyle>
            <a:lvl1pPr>
              <a:buNone/>
              <a:defRPr sz="3000" b="0" i="1">
                <a:solidFill>
                  <a:schemeClr val="bg1"/>
                </a:solidFill>
                <a:latin typeface="Myriad Pro" panose="020B0503030403020204" pitchFamily="34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  <a:lvl3pPr>
              <a:defRPr sz="3600">
                <a:solidFill>
                  <a:schemeClr val="bg1">
                    <a:lumMod val="65000"/>
                  </a:schemeClr>
                </a:solidFill>
                <a:latin typeface="+mj-lt"/>
              </a:defRPr>
            </a:lvl3pPr>
            <a:lvl4pPr>
              <a:defRPr i="0">
                <a:solidFill>
                  <a:srgbClr val="A8AF2D"/>
                </a:solidFill>
                <a:latin typeface="+mn-lt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Rectangle 13"/>
          <p:cNvSpPr>
            <a:spLocks/>
          </p:cNvSpPr>
          <p:nvPr userDrawn="1"/>
        </p:nvSpPr>
        <p:spPr>
          <a:xfrm>
            <a:off x="48639" y="138716"/>
            <a:ext cx="73609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8800" b="1" i="1" dirty="0">
                <a:solidFill>
                  <a:prstClr val="white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“</a:t>
            </a:r>
            <a:endParaRPr lang="en-US" sz="8800" i="1" dirty="0">
              <a:solidFill>
                <a:prstClr val="black"/>
              </a:solidFill>
              <a:latin typeface="Droid Serif" panose="02020600060500020200" pitchFamily="18" charset="0"/>
              <a:ea typeface="Droid Serif" panose="02020600060500020200" pitchFamily="18" charset="0"/>
              <a:cs typeface="Droid Serif" panose="02020600060500020200" pitchFamily="18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793251" y="5018141"/>
            <a:ext cx="758642" cy="56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B592EA2-2824-4827-A205-F4DE2227945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57472" y="5260601"/>
            <a:ext cx="7230687" cy="642735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3800" b="1" i="0">
                <a:solidFill>
                  <a:schemeClr val="bg1"/>
                </a:solidFill>
                <a:latin typeface="Myriad Pro" panose="020B0503030403020204" pitchFamily="34" charset="0"/>
                <a:ea typeface="Droid Serif" panose="02020600060500020200" pitchFamily="18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9B28CF-CA64-47AF-8660-7DEB36E15A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730" y="5852961"/>
            <a:ext cx="2004039" cy="804457"/>
          </a:xfrm>
        </p:spPr>
        <p:txBody>
          <a:bodyPr wrap="none" anchor="t" anchorCtr="0">
            <a:noAutofit/>
          </a:bodyPr>
          <a:lstStyle>
            <a:lvl1pPr>
              <a:defRPr sz="2800" b="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Function</a:t>
            </a:r>
            <a:endParaRPr lang="nl-BE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A93EF1A-8B7B-4520-9523-0B018AD083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87883" y="259873"/>
            <a:ext cx="2333068" cy="78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143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7723405" cy="6858000"/>
          </a:xfrm>
          <a:prstGeom prst="rect">
            <a:avLst/>
          </a:prstGeom>
          <a:solidFill>
            <a:srgbClr val="008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/>
            <a:endParaRPr lang="en-US" sz="13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57472" y="5260601"/>
            <a:ext cx="7230687" cy="642735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3800" b="1" i="0">
                <a:solidFill>
                  <a:schemeClr val="bg1"/>
                </a:solidFill>
                <a:latin typeface="Myriad Pro" panose="020B0503030403020204" pitchFamily="34" charset="0"/>
                <a:ea typeface="Droid Serif" panose="02020600060500020200" pitchFamily="18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7730" y="5852961"/>
            <a:ext cx="2004039" cy="804457"/>
          </a:xfrm>
        </p:spPr>
        <p:txBody>
          <a:bodyPr wrap="none" anchor="t" anchorCtr="0">
            <a:noAutofit/>
          </a:bodyPr>
          <a:lstStyle>
            <a:lvl1pPr>
              <a:defRPr sz="2800" b="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Function</a:t>
            </a:r>
            <a:endParaRPr lang="nl-BE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84738" y="639544"/>
            <a:ext cx="6460124" cy="4378597"/>
          </a:xfrm>
        </p:spPr>
        <p:txBody>
          <a:bodyPr>
            <a:normAutofit/>
          </a:bodyPr>
          <a:lstStyle>
            <a:lvl1pPr>
              <a:buNone/>
              <a:defRPr sz="3000" b="0" i="1">
                <a:solidFill>
                  <a:schemeClr val="bg1"/>
                </a:solidFill>
                <a:latin typeface="Myriad Pro" panose="020B0503030403020204" pitchFamily="34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  <a:lvl3pPr>
              <a:defRPr sz="3600">
                <a:solidFill>
                  <a:schemeClr val="bg1">
                    <a:lumMod val="65000"/>
                  </a:schemeClr>
                </a:solidFill>
                <a:latin typeface="+mj-lt"/>
              </a:defRPr>
            </a:lvl3pPr>
            <a:lvl4pPr>
              <a:defRPr i="0">
                <a:solidFill>
                  <a:srgbClr val="A8AF2D"/>
                </a:solidFill>
                <a:latin typeface="+mn-lt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14" name="Rectangle 13"/>
          <p:cNvSpPr>
            <a:spLocks/>
          </p:cNvSpPr>
          <p:nvPr userDrawn="1"/>
        </p:nvSpPr>
        <p:spPr>
          <a:xfrm>
            <a:off x="48639" y="138716"/>
            <a:ext cx="73609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8800" b="1" i="1" dirty="0">
                <a:solidFill>
                  <a:prstClr val="white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“</a:t>
            </a:r>
            <a:endParaRPr lang="en-US" sz="8800" i="1" dirty="0">
              <a:solidFill>
                <a:prstClr val="black"/>
              </a:solidFill>
              <a:latin typeface="Droid Serif" panose="02020600060500020200" pitchFamily="18" charset="0"/>
              <a:ea typeface="Droid Serif" panose="02020600060500020200" pitchFamily="18" charset="0"/>
              <a:cs typeface="Droid Serif" panose="02020600060500020200" pitchFamily="18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793251" y="5018141"/>
            <a:ext cx="758642" cy="56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723188" y="0"/>
            <a:ext cx="4468812" cy="68580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nl-B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A3BAB5-E364-4447-8349-DEE6CBEC51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5769" y="5374928"/>
            <a:ext cx="2489093" cy="83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95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214207" cy="1063770"/>
          </a:xfrm>
          <a:prstGeom prst="rect">
            <a:avLst/>
          </a:prstGeom>
          <a:solidFill>
            <a:srgbClr val="007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2377" y="135585"/>
            <a:ext cx="2404185" cy="804457"/>
          </a:xfrm>
          <a:prstGeom prst="rect">
            <a:avLst/>
          </a:prstGeom>
        </p:spPr>
      </p:pic>
      <p:sp>
        <p:nvSpPr>
          <p:cNvPr id="1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7759082" y="1413267"/>
            <a:ext cx="4117479" cy="513845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0" y="1069975"/>
            <a:ext cx="7526338" cy="5788025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nl-BE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75C05C5-9EED-4F4A-9F20-F20C653AA16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369264" y="213817"/>
            <a:ext cx="8597182" cy="64273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000" b="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796038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214207" cy="5674658"/>
          </a:xfrm>
          <a:prstGeom prst="rect">
            <a:avLst/>
          </a:prstGeom>
          <a:solidFill>
            <a:srgbClr val="007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67628" y="4095124"/>
            <a:ext cx="9620997" cy="834735"/>
          </a:xfrm>
        </p:spPr>
        <p:txBody>
          <a:bodyPr anchor="t" anchorCtr="0"/>
          <a:lstStyle>
            <a:lvl1pPr algn="ctr">
              <a:defRPr sz="50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www.vvob.org</a:t>
            </a:r>
            <a:endParaRPr lang="nl-BE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395" y="5974457"/>
            <a:ext cx="1659279" cy="683233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91AE372-F3C3-4C3F-9647-9008C15A3C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12" y="5993481"/>
            <a:ext cx="2591218" cy="596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73438-76AD-4F69-91C5-75875140AFE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39483" y="937307"/>
            <a:ext cx="5538186" cy="185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550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49082" y="-123728"/>
            <a:ext cx="12214207" cy="1063770"/>
          </a:xfrm>
          <a:prstGeom prst="rect">
            <a:avLst/>
          </a:prstGeom>
          <a:solidFill>
            <a:srgbClr val="007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2377" y="135585"/>
            <a:ext cx="2404185" cy="804457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989056" y="213817"/>
            <a:ext cx="7260453" cy="64273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3600" i="1">
                <a:solidFill>
                  <a:schemeClr val="bg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95898" y="1404475"/>
            <a:ext cx="11324248" cy="434587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BB5DA8D-40B6-4386-8958-AD4C9568BD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869" y="135585"/>
            <a:ext cx="2004039" cy="804457"/>
          </a:xfrm>
        </p:spPr>
        <p:txBody>
          <a:bodyPr wrap="none">
            <a:noAutofit/>
          </a:bodyPr>
          <a:lstStyle>
            <a:lvl1pPr>
              <a:defRPr sz="25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 |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81865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789E5-0C98-E64B-A2E7-73142F15E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B1F767-63BB-4245-B0B8-EA269F8A5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C0805-447F-4D48-9951-0C40FBF53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D5FC-1800-CB4D-9E3F-B2E24C9DC7E3}" type="datetimeFigureOut">
              <a:rPr lang="en-RW" smtClean="0"/>
              <a:t>01/13/2022</a:t>
            </a:fld>
            <a:endParaRPr lang="en-R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37CAD-3F1C-594A-A950-1CAE315AA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85E6D-4E9C-F849-AD76-09CBA94FE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B3CE-1952-0342-AE3E-3FE8EA6D0AAF}" type="slidenum">
              <a:rPr lang="en-RW" smtClean="0"/>
              <a:t>‹#›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4063315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D19A6-7076-CB40-AF70-96C4A6547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68F17-B875-3849-A71C-83414E0F4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EC913F-D697-5D43-A2E8-426323A68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W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272CD0-4F79-BC46-9095-CC83EFF07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D5FC-1800-CB4D-9E3F-B2E24C9DC7E3}" type="datetimeFigureOut">
              <a:rPr lang="en-RW" smtClean="0"/>
              <a:t>01/13/2022</a:t>
            </a:fld>
            <a:endParaRPr lang="en-R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C39525-23B2-B64E-87D5-C77BEB171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9C9D27-9E4E-EC4E-A7EB-C32231078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B3CE-1952-0342-AE3E-3FE8EA6D0AAF}" type="slidenum">
              <a:rPr lang="en-RW" smtClean="0"/>
              <a:t>‹#›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296874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CB4F4-7A92-2548-843E-54C46094B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74BFD-8BDD-7249-AB09-B4690A2D4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148226-4DB5-864D-9653-231055081C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W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247B6E-1775-E745-B1EA-1C9D8A7C85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2EA6C2-2D11-0A4A-9193-57798A4A56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W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49E0E4-A679-0047-B7C5-75DDA0AB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D5FC-1800-CB4D-9E3F-B2E24C9DC7E3}" type="datetimeFigureOut">
              <a:rPr lang="en-RW" smtClean="0"/>
              <a:t>01/13/2022</a:t>
            </a:fld>
            <a:endParaRPr lang="en-RW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299A3E-4271-1741-99EE-C5D3979B7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W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32669B-126A-8047-BD5A-C2D696B42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B3CE-1952-0342-AE3E-3FE8EA6D0AAF}" type="slidenum">
              <a:rPr lang="en-RW" smtClean="0"/>
              <a:t>‹#›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2387282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DDE73-B437-6E4C-A4C7-517827B00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W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F64494-B165-904B-A707-93C027FA8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D5FC-1800-CB4D-9E3F-B2E24C9DC7E3}" type="datetimeFigureOut">
              <a:rPr lang="en-RW" smtClean="0"/>
              <a:t>01/13/2022</a:t>
            </a:fld>
            <a:endParaRPr lang="en-R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79C3D3-FF39-7146-A348-895E03886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842FB2-9AC5-DF4D-8D3A-971FBB96D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B3CE-1952-0342-AE3E-3FE8EA6D0AAF}" type="slidenum">
              <a:rPr lang="en-RW" smtClean="0"/>
              <a:t>‹#›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2465985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4A63DD-BED9-A149-9FC6-0DA77E237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D5FC-1800-CB4D-9E3F-B2E24C9DC7E3}" type="datetimeFigureOut">
              <a:rPr lang="en-RW" smtClean="0"/>
              <a:t>01/13/2022</a:t>
            </a:fld>
            <a:endParaRPr lang="en-RW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607C0D-B950-1047-98EF-97C7873A2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W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1D6CB-D95B-2741-98B2-CED257D82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B3CE-1952-0342-AE3E-3FE8EA6D0AAF}" type="slidenum">
              <a:rPr lang="en-RW" smtClean="0"/>
              <a:t>‹#›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1002687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377C7-7A1B-4249-AFF7-E03E91B02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F7679-7C8F-4D44-A5A6-6E49EE60A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AA0CE-D421-5C4D-91B8-EAB5A5C67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A72D07-2A54-7A43-8848-3A9EF4ED1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D5FC-1800-CB4D-9E3F-B2E24C9DC7E3}" type="datetimeFigureOut">
              <a:rPr lang="en-RW" smtClean="0"/>
              <a:t>01/13/2022</a:t>
            </a:fld>
            <a:endParaRPr lang="en-R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ADF5D4-796F-034F-AA00-0D7253EA4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C5BD49-85E0-6747-9978-0784D6E2B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B3CE-1952-0342-AE3E-3FE8EA6D0AAF}" type="slidenum">
              <a:rPr lang="en-RW" smtClean="0"/>
              <a:t>‹#›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2032716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D0B7E-BA3A-FE43-9044-7CE8D9530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W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A36A4D-3D08-C14F-8368-15E74588CC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1898F4-FE36-BE45-957C-E7CC80043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09593C-A10C-5B46-91DF-50457EF70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D5FC-1800-CB4D-9E3F-B2E24C9DC7E3}" type="datetimeFigureOut">
              <a:rPr lang="en-RW" smtClean="0"/>
              <a:t>01/13/2022</a:t>
            </a:fld>
            <a:endParaRPr lang="en-R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9413DD-A462-894E-BCD9-21C1D22B7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35700-63FF-0A46-97D5-9EB74F9CF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B3CE-1952-0342-AE3E-3FE8EA6D0AAF}" type="slidenum">
              <a:rPr lang="en-RW" smtClean="0"/>
              <a:t>‹#›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3731481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134286-5D85-8A47-8527-8D796ECC8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D48573-9E7F-F248-957E-3477F1D3B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6D684-544C-2D41-A206-AD9A9806D0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2D5FC-1800-CB4D-9E3F-B2E24C9DC7E3}" type="datetimeFigureOut">
              <a:rPr lang="en-RW" smtClean="0"/>
              <a:t>01/13/2022</a:t>
            </a:fld>
            <a:endParaRPr lang="en-R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EB572-F870-1948-87A4-580B1EC6D1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E9A13-9ACA-5941-9183-DA16FAEF29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2B3CE-1952-0342-AE3E-3FE8EA6D0AAF}" type="slidenum">
              <a:rPr lang="en-RW" smtClean="0"/>
              <a:t>‹#›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271523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495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5298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rgbClr val="007485"/>
          </a:solidFill>
          <a:latin typeface="Myriad Pro" panose="020B0503030403020204" pitchFamily="34" charset="0"/>
          <a:ea typeface="+mj-ea"/>
          <a:cs typeface="Arial" panose="020B0604020202020204" pitchFamily="34" charset="0"/>
        </a:defRPr>
      </a:lvl1pPr>
    </p:titleStyle>
    <p:bodyStyle>
      <a:lvl1pPr marL="685800" indent="-6858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5000" b="0" kern="1200">
          <a:solidFill>
            <a:srgbClr val="008F5C"/>
          </a:solidFill>
          <a:latin typeface="Myriad Pro" panose="020B0503030403020204" pitchFamily="34" charset="0"/>
          <a:ea typeface="+mn-ea"/>
          <a:cs typeface="Arial" panose="020B0604020202020204" pitchFamily="34" charset="0"/>
        </a:defRPr>
      </a:lvl1pPr>
      <a:lvl2pPr marL="1028700" indent="-5715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400" i="1" kern="1200">
          <a:solidFill>
            <a:srgbClr val="007485"/>
          </a:solidFill>
          <a:latin typeface="Myriad Pro" panose="020B0503030403020204" pitchFamily="34" charset="0"/>
          <a:ea typeface="+mn-ea"/>
          <a:cs typeface="Arial" panose="020B0604020202020204" pitchFamily="34" charset="0"/>
        </a:defRPr>
      </a:lvl2pPr>
      <a:lvl3pPr marL="1485900" indent="-5715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800" b="0" kern="1200">
          <a:solidFill>
            <a:schemeClr val="bg1">
              <a:lumMod val="50000"/>
            </a:schemeClr>
          </a:solidFill>
          <a:latin typeface="Myriad Pro" panose="020B0503030403020204" pitchFamily="34" charset="0"/>
          <a:ea typeface="+mn-ea"/>
          <a:cs typeface="Arial" panose="020B0604020202020204" pitchFamily="34" charset="0"/>
        </a:defRPr>
      </a:lvl3pPr>
      <a:lvl4pPr marL="18288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500" b="1" i="1" kern="1200">
          <a:solidFill>
            <a:schemeClr val="bg1">
              <a:lumMod val="65000"/>
            </a:schemeClr>
          </a:solidFill>
          <a:latin typeface="Droid Serif" panose="02020600060500020200" pitchFamily="18" charset="0"/>
          <a:ea typeface="Droid Serif" panose="02020600060500020200" pitchFamily="18" charset="0"/>
          <a:cs typeface="Droid Serif" panose="02020600060500020200" pitchFamily="18" charset="0"/>
        </a:defRPr>
      </a:lvl4pPr>
      <a:lvl5pPr marL="22860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500" i="1" kern="1200">
          <a:solidFill>
            <a:srgbClr val="007485"/>
          </a:solidFill>
          <a:latin typeface="Droid Serif" panose="02020600060500020200" pitchFamily="18" charset="0"/>
          <a:ea typeface="Droid Serif" panose="02020600060500020200" pitchFamily="18" charset="0"/>
          <a:cs typeface="Droid Serif" panose="02020600060500020200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2B2E5C00-5450-4242-A9CA-BD2C305891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932" y="5458829"/>
            <a:ext cx="11608135" cy="1494662"/>
          </a:xfrm>
        </p:spPr>
        <p:txBody>
          <a:bodyPr/>
          <a:lstStyle/>
          <a:p>
            <a:r>
              <a:rPr lang="en-US" sz="4000" i="1" dirty="0"/>
              <a:t>Scratc²h 2050 </a:t>
            </a:r>
            <a:r>
              <a:rPr lang="en-GB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</a:t>
            </a:r>
            <a:endParaRPr lang="en-US" sz="4000" dirty="0"/>
          </a:p>
          <a:p>
            <a:endParaRPr lang="en-US" sz="4000" dirty="0"/>
          </a:p>
        </p:txBody>
      </p:sp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58D75FE3-2116-465C-B230-9E162A35E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386" y="-90802"/>
            <a:ext cx="4057514" cy="15943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1CDD60-9285-4111-9BA4-CC66D24F1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542"/>
            <a:ext cx="7838830" cy="546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ome">
            <a:extLst>
              <a:ext uri="{FF2B5EF4-FFF2-40B4-BE49-F238E27FC236}">
                <a16:creationId xmlns:a16="http://schemas.microsoft.com/office/drawing/2014/main" id="{1DFE6665-C0A9-462F-89D5-89BF1C98A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213" y="1422692"/>
            <a:ext cx="1371033" cy="137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Rwanda Coding Academy - Home | Facebook">
            <a:extLst>
              <a:ext uri="{FF2B5EF4-FFF2-40B4-BE49-F238E27FC236}">
                <a16:creationId xmlns:a16="http://schemas.microsoft.com/office/drawing/2014/main" id="{E913383B-0AAB-43D4-BA2D-A2F337F3B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164" y="3197999"/>
            <a:ext cx="1371033" cy="143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B e-Learning Platform">
            <a:extLst>
              <a:ext uri="{FF2B5EF4-FFF2-40B4-BE49-F238E27FC236}">
                <a16:creationId xmlns:a16="http://schemas.microsoft.com/office/drawing/2014/main" id="{E8F7FEA2-D827-482D-8877-4CDF1B2B2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1227659"/>
            <a:ext cx="24288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me">
            <a:extLst>
              <a:ext uri="{FF2B5EF4-FFF2-40B4-BE49-F238E27FC236}">
                <a16:creationId xmlns:a16="http://schemas.microsoft.com/office/drawing/2014/main" id="{60CF9518-DC18-494C-812C-E16FDDE93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114" y="3197999"/>
            <a:ext cx="268605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601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2A15A1A-A3F6-9E4F-8C56-FEC7C6927C9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 sz="3600" i="0" dirty="0"/>
              <a:t>Coding Club Structure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38633-D5A6-114D-AF09-4D711D0BA4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64676" y="1404475"/>
            <a:ext cx="8862647" cy="5239708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endParaRPr lang="en-RW" sz="4000" dirty="0"/>
          </a:p>
          <a:p>
            <a:pPr marL="0" indent="0" algn="ctr">
              <a:buNone/>
            </a:pPr>
            <a:r>
              <a:rPr lang="en-US" sz="8600" b="1" dirty="0">
                <a:solidFill>
                  <a:srgbClr val="008F5C"/>
                </a:solidFill>
              </a:rPr>
              <a:t>Structure</a:t>
            </a:r>
            <a:endParaRPr lang="en-RW" sz="8600" dirty="0">
              <a:solidFill>
                <a:srgbClr val="008F5C"/>
              </a:solidFill>
            </a:endParaRPr>
          </a:p>
          <a:p>
            <a:pPr>
              <a:buFontTx/>
              <a:buChar char="-"/>
            </a:pPr>
            <a:r>
              <a:rPr lang="en-US" sz="6400" b="1" dirty="0">
                <a:solidFill>
                  <a:srgbClr val="008F5C"/>
                </a:solidFill>
              </a:rPr>
              <a:t>Engage </a:t>
            </a:r>
          </a:p>
          <a:p>
            <a:pPr lvl="1">
              <a:buFontTx/>
              <a:buChar char="-"/>
            </a:pPr>
            <a:r>
              <a:rPr lang="en-US" sz="5500" dirty="0">
                <a:solidFill>
                  <a:srgbClr val="000000"/>
                </a:solidFill>
                <a:latin typeface="Calibri" panose="020F0502020204030204" pitchFamily="34" charset="0"/>
              </a:rPr>
              <a:t>Introduction of the topic of the day and share some ideas </a:t>
            </a:r>
          </a:p>
          <a:p>
            <a:pPr marL="457200" lvl="1" indent="0">
              <a:buNone/>
            </a:pPr>
            <a:endParaRPr lang="en-US" sz="55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en-US" sz="6300" b="1" dirty="0">
                <a:solidFill>
                  <a:srgbClr val="008F5C"/>
                </a:solidFill>
              </a:rPr>
              <a:t>Demonstrate</a:t>
            </a:r>
          </a:p>
          <a:p>
            <a:pPr lvl="1">
              <a:buFontTx/>
              <a:buChar char="-"/>
            </a:pPr>
            <a:r>
              <a:rPr lang="en-US" sz="5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Demonstrate the first few steps so you can see how to get started</a:t>
            </a:r>
          </a:p>
          <a:p>
            <a:pPr marL="457200" lvl="1" indent="0">
              <a:buNone/>
            </a:pPr>
            <a:endParaRPr lang="en-US" sz="5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en-GB" sz="6400" b="1" dirty="0">
                <a:solidFill>
                  <a:srgbClr val="008F5C"/>
                </a:solidFill>
              </a:rPr>
              <a:t>Experiment</a:t>
            </a:r>
          </a:p>
          <a:p>
            <a:pPr lvl="1">
              <a:buFontTx/>
              <a:buChar char="-"/>
            </a:pPr>
            <a:r>
              <a:rPr lang="en-US" sz="5500" dirty="0">
                <a:solidFill>
                  <a:srgbClr val="000000"/>
                </a:solidFill>
                <a:latin typeface="Calibri" panose="020F0502020204030204" pitchFamily="34" charset="0"/>
              </a:rPr>
              <a:t>Time (individually or in group) to create your own projects</a:t>
            </a:r>
          </a:p>
          <a:p>
            <a:pPr marL="457200" lvl="1" indent="0">
              <a:buNone/>
            </a:pPr>
            <a:endParaRPr lang="en-US" sz="55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en-US" sz="6400" b="1" dirty="0">
                <a:solidFill>
                  <a:srgbClr val="008F5C"/>
                </a:solidFill>
              </a:rPr>
              <a:t>Reflect</a:t>
            </a:r>
          </a:p>
          <a:p>
            <a:pPr lvl="1">
              <a:buFontTx/>
              <a:buChar char="-"/>
            </a:pPr>
            <a:r>
              <a:rPr lang="en-US" sz="5500" dirty="0">
                <a:solidFill>
                  <a:srgbClr val="000000"/>
                </a:solidFill>
                <a:latin typeface="Calibri" panose="020F0502020204030204" pitchFamily="34" charset="0"/>
              </a:rPr>
              <a:t>At the end of the session, we share our projects and reflect </a:t>
            </a:r>
          </a:p>
          <a:p>
            <a:pPr algn="ctr">
              <a:buFontTx/>
              <a:buChar char="-"/>
            </a:pPr>
            <a:endParaRPr lang="en-RW" sz="4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833618-4FB0-1542-A93C-B50E9A060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1</a:t>
            </a:r>
            <a:r>
              <a:rPr lang="en-RW" dirty="0"/>
              <a:t> </a:t>
            </a:r>
          </a:p>
        </p:txBody>
      </p:sp>
      <p:pic>
        <p:nvPicPr>
          <p:cNvPr id="12" name="Picture 11" descr="Shape&#10;&#10;Description automatically generated with low confidence">
            <a:extLst>
              <a:ext uri="{FF2B5EF4-FFF2-40B4-BE49-F238E27FC236}">
                <a16:creationId xmlns:a16="http://schemas.microsoft.com/office/drawing/2014/main" id="{A203EFB1-EFCC-4538-BB0E-4F7D53B3D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39" y="4006913"/>
            <a:ext cx="636898" cy="636898"/>
          </a:xfrm>
          <a:prstGeom prst="rect">
            <a:avLst/>
          </a:prstGeom>
        </p:spPr>
      </p:pic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95B1D387-1B01-4AC9-8872-2CECB9E6E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917" y="3051567"/>
            <a:ext cx="636897" cy="636897"/>
          </a:xfrm>
          <a:prstGeom prst="rect">
            <a:avLst/>
          </a:prstGeom>
        </p:spPr>
      </p:pic>
      <p:pic>
        <p:nvPicPr>
          <p:cNvPr id="16" name="Picture 15" descr="Shape&#10;&#10;Description automatically generated with low confidence">
            <a:extLst>
              <a:ext uri="{FF2B5EF4-FFF2-40B4-BE49-F238E27FC236}">
                <a16:creationId xmlns:a16="http://schemas.microsoft.com/office/drawing/2014/main" id="{DE713F20-5E08-44DC-98ED-FF9A68499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439" y="2107406"/>
            <a:ext cx="523305" cy="5233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260257-16C5-4D0C-B641-2A1277F54E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470" y="5073792"/>
            <a:ext cx="623790" cy="62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24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1BDCA5-66FB-48A3-A0CE-2E56E01C9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Let`s Code!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CECB7E-00E9-444A-9551-C4B76F87D7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9911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11A3D58-052D-6147-BE67-6D4AC3D8D5C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Why code?</a:t>
            </a:r>
            <a:endParaRPr lang="en-RW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B5088-A7ED-CB42-A366-2E98099207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The objectives:</a:t>
            </a:r>
            <a:endParaRPr lang="en-RW" sz="2400" dirty="0"/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Develop the concept of computational creation through Scratch.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Use different concepts and features of Scratch.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Develop games, stories, and animations with Scratch.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Develop communication, critical thinking, problem solving, collaboration, and creativity skills.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Develop an interest in ICT and coding.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Understand the link between coding and the world of work. </a:t>
            </a:r>
          </a:p>
          <a:p>
            <a:pPr lvl="0"/>
            <a:endParaRPr lang="en-US" sz="2400" b="1" dirty="0"/>
          </a:p>
          <a:p>
            <a:pPr marL="0" indent="0">
              <a:buNone/>
            </a:pPr>
            <a:endParaRPr lang="en-RW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1CE1C8-4BBF-F64F-B266-C282CF21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0</a:t>
            </a:r>
            <a:r>
              <a:rPr lang="en-RW" dirty="0"/>
              <a:t> </a:t>
            </a:r>
          </a:p>
        </p:txBody>
      </p:sp>
      <p:pic>
        <p:nvPicPr>
          <p:cNvPr id="5" name="Picture 2" descr="Objectives - About">
            <a:extLst>
              <a:ext uri="{FF2B5EF4-FFF2-40B4-BE49-F238E27FC236}">
                <a16:creationId xmlns:a16="http://schemas.microsoft.com/office/drawing/2014/main" id="{59E87202-D720-4CA4-B083-F0851B07C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766" y="3805310"/>
            <a:ext cx="4217234" cy="30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364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E5FC5F2-4C0A-9949-9DCE-22B4B53FAFE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 sz="4000" i="0" dirty="0"/>
              <a:t>Introduce yourself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29D76-695B-B24B-9B04-4D8F876CE8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20640" y="1364566"/>
            <a:ext cx="6599506" cy="438578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Your name and grade</a:t>
            </a:r>
            <a:endParaRPr lang="en-RW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motivates you?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do you expect from this coding club?</a:t>
            </a:r>
            <a:endParaRPr lang="en-RW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509B61-41F3-9E44-A2AB-D11EF6190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W" dirty="0"/>
              <a:t>Module </a:t>
            </a:r>
            <a:r>
              <a:rPr lang="en-US" dirty="0"/>
              <a:t>0</a:t>
            </a:r>
            <a:endParaRPr lang="en-RW" dirty="0"/>
          </a:p>
        </p:txBody>
      </p:sp>
      <p:pic>
        <p:nvPicPr>
          <p:cNvPr id="12290" name="Picture 2" descr="page177image54770096">
            <a:extLst>
              <a:ext uri="{FF2B5EF4-FFF2-40B4-BE49-F238E27FC236}">
                <a16:creationId xmlns:a16="http://schemas.microsoft.com/office/drawing/2014/main" id="{D2B2446C-1A52-EB4D-9431-B17702C81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54" y="2089793"/>
            <a:ext cx="4342611" cy="386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418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11A3D58-052D-6147-BE67-6D4AC3D8D5C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What is a coding club?</a:t>
            </a:r>
            <a:endParaRPr lang="en-RW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B5088-A7ED-CB42-A366-2E98099207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What is a coding club? </a:t>
            </a:r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1800" dirty="0"/>
          </a:p>
          <a:p>
            <a:pPr marL="0" indent="0" algn="ctr">
              <a:buNone/>
            </a:pPr>
            <a:r>
              <a:rPr lang="en-GB" sz="1800" b="1" i="1" dirty="0"/>
              <a:t>“Coding clubs are communities of students that meet regularly after school to learn and exchange knowledge on Scratch.” </a:t>
            </a:r>
            <a:endParaRPr lang="en-US" sz="1800" b="1" i="1" dirty="0"/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The coding club is </a:t>
            </a:r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not a lesson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. The purpose is to learn together about coding and work on fun coding projects.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Coding skills are </a:t>
            </a:r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important life skills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. Many interesting jobs require ICT skills and coding competences.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Everyone is welcome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to join the club. You do not need to have advanced ICT skills. Motivation is most important.</a:t>
            </a:r>
          </a:p>
          <a:p>
            <a:pPr lvl="0"/>
            <a:endParaRPr lang="en-US" sz="2400" b="1" dirty="0"/>
          </a:p>
          <a:p>
            <a:pPr marL="0" indent="0">
              <a:buNone/>
            </a:pPr>
            <a:endParaRPr lang="en-RW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1CE1C8-4BBF-F64F-B266-C282CF21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0</a:t>
            </a:r>
            <a:endParaRPr lang="en-RW" dirty="0"/>
          </a:p>
        </p:txBody>
      </p:sp>
    </p:spTree>
    <p:extLst>
      <p:ext uri="{BB962C8B-B14F-4D97-AF65-F5344CB8AC3E}">
        <p14:creationId xmlns:p14="http://schemas.microsoft.com/office/powerpoint/2010/main" val="3422108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E5FC5F2-4C0A-9949-9DCE-22B4B53FAFE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 sz="4000" i="0" dirty="0"/>
              <a:t>Principles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29D76-695B-B24B-9B04-4D8F876CE8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74055" y="1364566"/>
            <a:ext cx="10046091" cy="4385785"/>
          </a:xfrm>
        </p:spPr>
        <p:txBody>
          <a:bodyPr>
            <a:normAutofit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Programming is not taught by teachers on blackboards. Programmers teach themselves.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Programming is not learned by reading theory, but writing code/ moving blocks and understanding why it works or not.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Programming is a collaborative effort. So is learning it.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509B61-41F3-9E44-A2AB-D11EF6190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W" dirty="0"/>
              <a:t>Module </a:t>
            </a:r>
            <a:r>
              <a:rPr lang="en-US" dirty="0"/>
              <a:t>0</a:t>
            </a:r>
            <a:endParaRPr lang="en-RW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AC4D45-E178-4B09-B02E-C282190BF10C}"/>
              </a:ext>
            </a:extLst>
          </p:cNvPr>
          <p:cNvSpPr txBox="1"/>
          <p:nvPr/>
        </p:nvSpPr>
        <p:spPr>
          <a:xfrm>
            <a:off x="6942407" y="6073699"/>
            <a:ext cx="6119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562C1"/>
                </a:solidFill>
                <a:latin typeface="Calibri" panose="020F0502020204030204" pitchFamily="34" charset="0"/>
              </a:rPr>
              <a:t>https://scratch.mit.edu/projects/124863501/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22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E5FC5F2-4C0A-9949-9DCE-22B4B53FAFE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 sz="4000" i="0" dirty="0"/>
              <a:t>Coding Club Goals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29D76-695B-B24B-9B04-4D8F876CE8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520" y="1364566"/>
            <a:ext cx="10988626" cy="43857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What do you want to achieve after 12 weeks of coding?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sz="1800" i="1" dirty="0"/>
              <a:t>Write at least 3 things down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sz="1800" i="1" dirty="0"/>
              <a:t>Complete this sentence: “After 12 weeks of coding I want to know/have/learned/understand/make…”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sz="1800" i="1" dirty="0"/>
              <a:t>We will write our most common goals on a big poster </a:t>
            </a:r>
            <a:endParaRPr lang="en-RW" sz="1800" i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509B61-41F3-9E44-A2AB-D11EF6190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W" dirty="0"/>
              <a:t>Module </a:t>
            </a:r>
            <a:r>
              <a:rPr lang="en-US" dirty="0"/>
              <a:t>0</a:t>
            </a:r>
            <a:endParaRPr lang="en-RW" dirty="0"/>
          </a:p>
        </p:txBody>
      </p:sp>
      <p:pic>
        <p:nvPicPr>
          <p:cNvPr id="1026" name="Picture 2" descr="Science Says Only 8 Percent of People Actually Achieve Their Goals. Here  Are 7 Things They Do Differently | Inc.com">
            <a:extLst>
              <a:ext uri="{FF2B5EF4-FFF2-40B4-BE49-F238E27FC236}">
                <a16:creationId xmlns:a16="http://schemas.microsoft.com/office/drawing/2014/main" id="{2C04B779-7326-4A34-AA42-20CB3660E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615" y="4371535"/>
            <a:ext cx="3988972" cy="224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051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E5FC5F2-4C0A-9949-9DCE-22B4B53FAFE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 sz="4000" i="0" dirty="0"/>
              <a:t>Where and When?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29D76-695B-B24B-9B04-4D8F876CE8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2025" y="1364566"/>
            <a:ext cx="10468121" cy="43857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When and where will the coding club take place?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RW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509B61-41F3-9E44-A2AB-D11EF6190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W" dirty="0"/>
              <a:t>Module </a:t>
            </a:r>
            <a:r>
              <a:rPr lang="en-US" dirty="0"/>
              <a:t>0</a:t>
            </a:r>
            <a:endParaRPr lang="en-RW" dirty="0"/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088A9AC6-3585-4231-BAEC-062689D2E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8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38440" y="2435231"/>
            <a:ext cx="3315120" cy="331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46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E5FC5F2-4C0A-9949-9DCE-22B4B53FAFE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 sz="4000" i="0" dirty="0"/>
              <a:t>Representative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29D76-695B-B24B-9B04-4D8F876CE8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14732" y="1364566"/>
            <a:ext cx="9905414" cy="43857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Who will be the representative of the coding club?</a:t>
            </a:r>
          </a:p>
          <a:p>
            <a:pPr marL="0" indent="0">
              <a:buNone/>
            </a:pPr>
            <a:r>
              <a:rPr lang="en-US" sz="1800" b="1" u="sng" dirty="0"/>
              <a:t>Tasks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facilitate the communication between club members and teachers.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help in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organising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club activities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RW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509B61-41F3-9E44-A2AB-D11EF6190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W" dirty="0"/>
              <a:t>Module </a:t>
            </a:r>
            <a:r>
              <a:rPr lang="en-US" dirty="0"/>
              <a:t>0</a:t>
            </a:r>
            <a:endParaRPr lang="en-RW" dirty="0"/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9C882692-6713-4422-9F46-281C9CA82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1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4128" y="3525987"/>
            <a:ext cx="2275144" cy="227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98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E5FC5F2-4C0A-9949-9DCE-22B4B53FAFE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 sz="4000" i="0" dirty="0"/>
              <a:t>Club rules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29D76-695B-B24B-9B04-4D8F876CE8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36431" y="1364566"/>
            <a:ext cx="10383715" cy="43857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two groups, </a:t>
            </a:r>
            <a:r>
              <a:rPr lang="en-US" b="1" dirty="0"/>
              <a:t>brainstorm for rules </a:t>
            </a:r>
            <a:r>
              <a:rPr lang="en-US" dirty="0"/>
              <a:t>that will allow the club to function well.</a:t>
            </a:r>
          </a:p>
          <a:p>
            <a:pPr marL="0" indent="0">
              <a:buNone/>
            </a:pPr>
            <a:r>
              <a:rPr lang="en-US" dirty="0"/>
              <a:t>Examples:</a:t>
            </a:r>
          </a:p>
          <a:p>
            <a:pPr>
              <a:buFontTx/>
              <a:buChar char="-"/>
            </a:pPr>
            <a:r>
              <a:rPr lang="en-US" dirty="0"/>
              <a:t>Be on time</a:t>
            </a:r>
          </a:p>
          <a:p>
            <a:pPr>
              <a:buFontTx/>
              <a:buChar char="-"/>
            </a:pPr>
            <a:r>
              <a:rPr lang="en-US" dirty="0"/>
              <a:t>Be gentle with the computers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800" i="1" dirty="0"/>
              <a:t>Complete this sentence: “In order for our coding club to function well we all…”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i="1" dirty="0"/>
              <a:t>We will write our most common rules on a big poster </a:t>
            </a:r>
            <a:endParaRPr lang="en-RW" sz="2800" i="1" dirty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509B61-41F3-9E44-A2AB-D11EF6190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W" dirty="0"/>
              <a:t>Module </a:t>
            </a:r>
            <a:r>
              <a:rPr lang="en-US" dirty="0"/>
              <a:t>0</a:t>
            </a:r>
            <a:endParaRPr lang="en-RW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9F34FA5-F32B-4E62-8EF6-E85ED3F65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0736" y="5027009"/>
            <a:ext cx="1830991" cy="18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38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VVOB colours 2021">
      <a:dk1>
        <a:srgbClr val="007485"/>
      </a:dk1>
      <a:lt1>
        <a:sysClr val="window" lastClr="FFFFFF"/>
      </a:lt1>
      <a:dk2>
        <a:srgbClr val="00945F"/>
      </a:dk2>
      <a:lt2>
        <a:srgbClr val="E3D800"/>
      </a:lt2>
      <a:accent1>
        <a:srgbClr val="007485"/>
      </a:accent1>
      <a:accent2>
        <a:srgbClr val="00945F"/>
      </a:accent2>
      <a:accent3>
        <a:srgbClr val="E3D800"/>
      </a:accent3>
      <a:accent4>
        <a:srgbClr val="BCBEC0"/>
      </a:accent4>
      <a:accent5>
        <a:srgbClr val="F79548"/>
      </a:accent5>
      <a:accent6>
        <a:srgbClr val="FFFF00"/>
      </a:accent6>
      <a:hlink>
        <a:srgbClr val="007485"/>
      </a:hlink>
      <a:folHlink>
        <a:srgbClr val="00945F"/>
      </a:folHlink>
    </a:clrScheme>
    <a:fontScheme name="VVOB fonts 202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6689902-EE78-495C-A5B6-4DE0C82A6A04}" vid="{F6BBCBEC-F107-48D3-B235-57E96718596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5615E75B24CE40B8DF41875117F4E8" ma:contentTypeVersion="12" ma:contentTypeDescription="Een nieuw document maken." ma:contentTypeScope="" ma:versionID="ad63c5d8fc1adb3bee86a6432973a723">
  <xsd:schema xmlns:xsd="http://www.w3.org/2001/XMLSchema" xmlns:xs="http://www.w3.org/2001/XMLSchema" xmlns:p="http://schemas.microsoft.com/office/2006/metadata/properties" xmlns:ns2="b08a7ecf-922b-4d4d-8b57-bd3fc1a89af2" xmlns:ns3="55ace254-e42c-4114-aba3-17ea2668ef23" targetNamespace="http://schemas.microsoft.com/office/2006/metadata/properties" ma:root="true" ma:fieldsID="d21eb6e3ce1c08d357bc2690d47c6469" ns2:_="" ns3:_="">
    <xsd:import namespace="b08a7ecf-922b-4d4d-8b57-bd3fc1a89af2"/>
    <xsd:import namespace="55ace254-e42c-4114-aba3-17ea2668ef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8a7ecf-922b-4d4d-8b57-bd3fc1a89a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ace254-e42c-4114-aba3-17ea2668ef2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E3A6034-8B02-4ADA-9E2A-E892B525BDAA}"/>
</file>

<file path=customXml/itemProps2.xml><?xml version="1.0" encoding="utf-8"?>
<ds:datastoreItem xmlns:ds="http://schemas.openxmlformats.org/officeDocument/2006/customXml" ds:itemID="{848312B1-0D2D-4A86-B028-D007B0AC1F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20A2A6-1395-4E8F-ADA8-672EA35FDBF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16057</TotalTime>
  <Words>475</Words>
  <Application>Microsoft Office PowerPoint</Application>
  <PresentationFormat>Widescreen</PresentationFormat>
  <Paragraphs>75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Droid Serif</vt:lpstr>
      <vt:lpstr>Myriad Pro</vt:lpstr>
      <vt:lpstr>Wingdings</vt:lpstr>
      <vt:lpstr>Office Theme</vt:lpstr>
      <vt:lpstr>1_Office Theme</vt:lpstr>
      <vt:lpstr>PowerPoint Presentation</vt:lpstr>
      <vt:lpstr>Module 0 </vt:lpstr>
      <vt:lpstr>Module 0</vt:lpstr>
      <vt:lpstr>Module 0</vt:lpstr>
      <vt:lpstr>Module 0</vt:lpstr>
      <vt:lpstr>Module 0</vt:lpstr>
      <vt:lpstr>Module 0</vt:lpstr>
      <vt:lpstr>Module 0</vt:lpstr>
      <vt:lpstr>Module 0</vt:lpstr>
      <vt:lpstr>Module 1 </vt:lpstr>
      <vt:lpstr>Let`s Code!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Kategaya Bagabo</dc:creator>
  <cp:lastModifiedBy>Sara Vermeulen</cp:lastModifiedBy>
  <cp:revision>5</cp:revision>
  <dcterms:created xsi:type="dcterms:W3CDTF">2021-09-20T06:26:34Z</dcterms:created>
  <dcterms:modified xsi:type="dcterms:W3CDTF">2022-01-13T10:43:28Z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0x010100165615E75B24CE40B8DF41875117F4E8</vt:lpwstr>
  </property>
</Properties>
</file>